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D_137A1D64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D5D3B0BE.xml" ContentType="application/vnd.ms-powerpoint.comment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69" r:id="rId5"/>
    <p:sldId id="264" r:id="rId6"/>
    <p:sldId id="263" r:id="rId7"/>
    <p:sldId id="262" r:id="rId8"/>
    <p:sldId id="266" r:id="rId9"/>
    <p:sldId id="270" r:id="rId10"/>
    <p:sldId id="275" r:id="rId11"/>
    <p:sldId id="274" r:id="rId12"/>
    <p:sldId id="268" r:id="rId13"/>
    <p:sldId id="267" r:id="rId14"/>
    <p:sldId id="276" r:id="rId15"/>
    <p:sldId id="277" r:id="rId16"/>
    <p:sldId id="278" r:id="rId17"/>
    <p:sldId id="271" r:id="rId18"/>
    <p:sldId id="272" r:id="rId19"/>
  </p:sldIdLst>
  <p:sldSz cx="14630400" cy="8229600"/>
  <p:notesSz cx="8229600" cy="14630400"/>
  <p:embeddedFontLst>
    <p:embeddedFont>
      <p:font typeface="Roboto Medium" panose="020B060402020202020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E51127-6D9E-8AF8-93F2-3F23E52DF2DA}" name="DANG KHOA LE" initials="DL" userId="S::103844421@student.swin.edu.au::1f5f457a-11fb-4a79-9dec-fe88eead2d27" providerId="AD"/>
  <p188:author id="{C7992B29-47AC-1B0C-8F72-67155C61D1FF}" name="BARSAT ZULKARNINE" initials="BZ" userId="S::103810626@student.swin.edu.au::f3e54b23-e4b3-4c11-bbb6-998f3fdd0a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6FE77-7010-9D45-E496-A37BAD021427}" v="203" dt="2025-10-21T01:29:1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SAT ZULKARNINE" userId="f3e54b23-e4b3-4c11-bbb6-998f3fdd0aa1" providerId="ADAL" clId="{6F895886-020F-3C97-AFFA-63025C7AEE7D}"/>
    <pc:docChg chg="modSld">
      <pc:chgData name="BARSAT ZULKARNINE" userId="f3e54b23-e4b3-4c11-bbb6-998f3fdd0aa1" providerId="ADAL" clId="{6F895886-020F-3C97-AFFA-63025C7AEE7D}" dt="2025-10-13T23:45:07.836" v="0" actId="20577"/>
      <pc:docMkLst>
        <pc:docMk/>
      </pc:docMkLst>
    </pc:docChg>
  </pc:docChgLst>
  <pc:docChgLst>
    <pc:chgData name="DANG KHOA LE" userId="S::103844421@student.swin.edu.au::1f5f457a-11fb-4a79-9dec-fe88eead2d27" providerId="AD" clId="Web-{5660D11D-8AA6-0427-D589-2109E57497BF}"/>
    <pc:docChg chg="addSld delSld modSld sldOrd">
      <pc:chgData name="DANG KHOA LE" userId="S::103844421@student.swin.edu.au::1f5f457a-11fb-4a79-9dec-fe88eead2d27" providerId="AD" clId="Web-{5660D11D-8AA6-0427-D589-2109E57497BF}" dt="2025-10-14T01:30:19.304" v="608"/>
      <pc:docMkLst>
        <pc:docMk/>
      </pc:docMkLst>
      <pc:sldChg chg="modSp">
        <pc:chgData name="DANG KHOA LE" userId="S::103844421@student.swin.edu.au::1f5f457a-11fb-4a79-9dec-fe88eead2d27" providerId="AD" clId="Web-{5660D11D-8AA6-0427-D589-2109E57497BF}" dt="2025-10-14T00:44:52.315" v="517" actId="1076"/>
        <pc:sldMkLst>
          <pc:docMk/>
          <pc:sldMk cId="0" sldId="256"/>
        </pc:sldMkLst>
        <pc:spChg chg="mod">
          <ac:chgData name="DANG KHOA LE" userId="S::103844421@student.swin.edu.au::1f5f457a-11fb-4a79-9dec-fe88eead2d27" providerId="AD" clId="Web-{5660D11D-8AA6-0427-D589-2109E57497BF}" dt="2025-10-14T00:44:49.612" v="516" actId="2057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DANG KHOA LE" userId="S::103844421@student.swin.edu.au::1f5f457a-11fb-4a79-9dec-fe88eead2d27" providerId="AD" clId="Web-{5660D11D-8AA6-0427-D589-2109E57497BF}" dt="2025-10-14T00:44:52.315" v="517" actId="1076"/>
          <ac:picMkLst>
            <pc:docMk/>
            <pc:sldMk cId="0" sldId="256"/>
            <ac:picMk id="6" creationId="{EEED605C-E97A-40DD-3DF2-47249FFDBACF}"/>
          </ac:picMkLst>
        </pc:picChg>
      </pc:sldChg>
      <pc:sldChg chg="addSp delSp modSp modTransition">
        <pc:chgData name="DANG KHOA LE" userId="S::103844421@student.swin.edu.au::1f5f457a-11fb-4a79-9dec-fe88eead2d27" providerId="AD" clId="Web-{5660D11D-8AA6-0427-D589-2109E57497BF}" dt="2025-10-14T00:43:59.267" v="495" actId="20577"/>
        <pc:sldMkLst>
          <pc:docMk/>
          <pc:sldMk cId="0" sldId="257"/>
        </pc:sldMkLst>
        <pc:spChg chg="mod">
          <ac:chgData name="DANG KHOA LE" userId="S::103844421@student.swin.edu.au::1f5f457a-11fb-4a79-9dec-fe88eead2d27" providerId="AD" clId="Web-{5660D11D-8AA6-0427-D589-2109E57497BF}" dt="2025-10-14T00:43:59.267" v="495" actId="20577"/>
          <ac:spMkLst>
            <pc:docMk/>
            <pc:sldMk cId="0" sldId="257"/>
            <ac:spMk id="3" creationId="{00000000-0000-0000-0000-000000000000}"/>
          </ac:spMkLst>
        </pc:spChg>
        <pc:picChg chg="add mod modCrop">
          <ac:chgData name="DANG KHOA LE" userId="S::103844421@student.swin.edu.au::1f5f457a-11fb-4a79-9dec-fe88eead2d27" providerId="AD" clId="Web-{5660D11D-8AA6-0427-D589-2109E57497BF}" dt="2025-10-13T23:43:53.563" v="53" actId="1076"/>
          <ac:picMkLst>
            <pc:docMk/>
            <pc:sldMk cId="0" sldId="257"/>
            <ac:picMk id="17" creationId="{34EEF0B6-CF47-75B3-CCAB-3FA048854A32}"/>
          </ac:picMkLst>
        </pc:picChg>
      </pc:sldChg>
      <pc:sldChg chg="addSp modSp new modTransition">
        <pc:chgData name="DANG KHOA LE" userId="S::103844421@student.swin.edu.au::1f5f457a-11fb-4a79-9dec-fe88eead2d27" providerId="AD" clId="Web-{5660D11D-8AA6-0427-D589-2109E57497BF}" dt="2025-10-14T00:49:07.574" v="584" actId="1076"/>
        <pc:sldMkLst>
          <pc:docMk/>
          <pc:sldMk cId="1538644764" sldId="262"/>
        </pc:sldMkLst>
        <pc:spChg chg="add">
          <ac:chgData name="DANG KHOA LE" userId="S::103844421@student.swin.edu.au::1f5f457a-11fb-4a79-9dec-fe88eead2d27" providerId="AD" clId="Web-{5660D11D-8AA6-0427-D589-2109E57497BF}" dt="2025-10-13T23:36:44.519" v="40"/>
          <ac:spMkLst>
            <pc:docMk/>
            <pc:sldMk cId="1538644764" sldId="262"/>
            <ac:spMk id="3" creationId="{0F92211D-7ADA-5E32-B709-899F279CA2BC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17:51.173" v="146" actId="1076"/>
          <ac:spMkLst>
            <pc:docMk/>
            <pc:sldMk cId="1538644764" sldId="262"/>
            <ac:spMk id="4" creationId="{00C7BF82-0748-D1E9-9E65-74650C4E7D26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49:07.574" v="584" actId="1076"/>
          <ac:spMkLst>
            <pc:docMk/>
            <pc:sldMk cId="1538644764" sldId="262"/>
            <ac:spMk id="6" creationId="{9B8EB68F-D164-538E-9BA6-535D83DEB461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17:45.923" v="145" actId="1076"/>
          <ac:spMkLst>
            <pc:docMk/>
            <pc:sldMk cId="1538644764" sldId="262"/>
            <ac:spMk id="9" creationId="{16854C79-0DBB-1A52-055C-2C51B563B4AE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4T00:18:05.939" v="150" actId="1076"/>
          <ac:picMkLst>
            <pc:docMk/>
            <pc:sldMk cId="1538644764" sldId="262"/>
            <ac:picMk id="7" creationId="{34DDD508-3402-33FB-8A24-EBB26089EBB0}"/>
          </ac:picMkLst>
        </pc:picChg>
      </pc:sldChg>
      <pc:sldChg chg="modSp add replId modTransition">
        <pc:chgData name="DANG KHOA LE" userId="S::103844421@student.swin.edu.au::1f5f457a-11fb-4a79-9dec-fe88eead2d27" providerId="AD" clId="Web-{5660D11D-8AA6-0427-D589-2109E57497BF}" dt="2025-10-14T00:49:03.011" v="583" actId="1076"/>
        <pc:sldMkLst>
          <pc:docMk/>
          <pc:sldMk cId="742841315" sldId="263"/>
        </pc:sldMkLst>
        <pc:spChg chg="mod">
          <ac:chgData name="DANG KHOA LE" userId="S::103844421@student.swin.edu.au::1f5f457a-11fb-4a79-9dec-fe88eead2d27" providerId="AD" clId="Web-{5660D11D-8AA6-0427-D589-2109E57497BF}" dt="2025-10-14T00:49:03.011" v="583" actId="1076"/>
          <ac:spMkLst>
            <pc:docMk/>
            <pc:sldMk cId="742841315" sldId="263"/>
            <ac:spMk id="3" creationId="{72384A4F-2A84-97AE-4D24-CABA85624B21}"/>
          </ac:spMkLst>
        </pc:spChg>
        <pc:picChg chg="mod">
          <ac:chgData name="DANG KHOA LE" userId="S::103844421@student.swin.edu.au::1f5f457a-11fb-4a79-9dec-fe88eead2d27" providerId="AD" clId="Web-{5660D11D-8AA6-0427-D589-2109E57497BF}" dt="2025-10-13T23:48:49.803" v="54" actId="1076"/>
          <ac:picMkLst>
            <pc:docMk/>
            <pc:sldMk cId="742841315" sldId="263"/>
            <ac:picMk id="2" creationId="{BF0107D8-0DD5-955F-777E-7023B8850B5B}"/>
          </ac:picMkLst>
        </pc:picChg>
      </pc:sldChg>
      <pc:sldChg chg="addSp delSp modSp add replId modTransition">
        <pc:chgData name="DANG KHOA LE" userId="S::103844421@student.swin.edu.au::1f5f457a-11fb-4a79-9dec-fe88eead2d27" providerId="AD" clId="Web-{5660D11D-8AA6-0427-D589-2109E57497BF}" dt="2025-10-14T00:44:25.971" v="506" actId="1076"/>
        <pc:sldMkLst>
          <pc:docMk/>
          <pc:sldMk cId="4055902856" sldId="264"/>
        </pc:sldMkLst>
        <pc:spChg chg="mod">
          <ac:chgData name="DANG KHOA LE" userId="S::103844421@student.swin.edu.au::1f5f457a-11fb-4a79-9dec-fe88eead2d27" providerId="AD" clId="Web-{5660D11D-8AA6-0427-D589-2109E57497BF}" dt="2025-10-14T00:44:25.971" v="506" actId="1076"/>
          <ac:spMkLst>
            <pc:docMk/>
            <pc:sldMk cId="4055902856" sldId="264"/>
            <ac:spMk id="3" creationId="{C243CB33-4B0F-46AB-0FF7-74F06B5AC00F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3T23:52:42.368" v="60" actId="1076"/>
          <ac:picMkLst>
            <pc:docMk/>
            <pc:sldMk cId="4055902856" sldId="264"/>
            <ac:picMk id="2" creationId="{EAEE81C7-3482-4941-F28F-76B727FF89D2}"/>
          </ac:picMkLst>
        </pc:picChg>
      </pc:sldChg>
      <pc:sldChg chg="addSp delSp modSp add replId modTransition">
        <pc:chgData name="DANG KHOA LE" userId="S::103844421@student.swin.edu.au::1f5f457a-11fb-4a79-9dec-fe88eead2d27" providerId="AD" clId="Web-{5660D11D-8AA6-0427-D589-2109E57497BF}" dt="2025-10-14T00:49:12.043" v="585" actId="1076"/>
        <pc:sldMkLst>
          <pc:docMk/>
          <pc:sldMk cId="2485129710" sldId="266"/>
        </pc:sldMkLst>
        <pc:spChg chg="mod">
          <ac:chgData name="DANG KHOA LE" userId="S::103844421@student.swin.edu.au::1f5f457a-11fb-4a79-9dec-fe88eead2d27" providerId="AD" clId="Web-{5660D11D-8AA6-0427-D589-2109E57497BF}" dt="2025-10-14T00:49:12.043" v="585" actId="1076"/>
          <ac:spMkLst>
            <pc:docMk/>
            <pc:sldMk cId="2485129710" sldId="266"/>
            <ac:spMk id="6" creationId="{2F872E2A-4FA4-2395-FB6F-AE7933BF9D46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4T00:13:33.107" v="99" actId="1076"/>
          <ac:picMkLst>
            <pc:docMk/>
            <pc:sldMk cId="2485129710" sldId="266"/>
            <ac:picMk id="2" creationId="{589EE0D7-2EF3-BF03-7FF5-D04C20E73916}"/>
          </ac:picMkLst>
        </pc:picChg>
      </pc:sldChg>
      <pc:sldChg chg="addSp delSp modSp add replId modTransition">
        <pc:chgData name="DANG KHOA LE" userId="S::103844421@student.swin.edu.au::1f5f457a-11fb-4a79-9dec-fe88eead2d27" providerId="AD" clId="Web-{5660D11D-8AA6-0427-D589-2109E57497BF}" dt="2025-10-14T00:55:54.987" v="596" actId="1076"/>
        <pc:sldMkLst>
          <pc:docMk/>
          <pc:sldMk cId="3500223773" sldId="267"/>
        </pc:sldMkLst>
        <pc:spChg chg="mod">
          <ac:chgData name="DANG KHOA LE" userId="S::103844421@student.swin.edu.au::1f5f457a-11fb-4a79-9dec-fe88eead2d27" providerId="AD" clId="Web-{5660D11D-8AA6-0427-D589-2109E57497BF}" dt="2025-10-14T00:46:23.432" v="566" actId="20577"/>
          <ac:spMkLst>
            <pc:docMk/>
            <pc:sldMk cId="3500223773" sldId="267"/>
            <ac:spMk id="6" creationId="{62E5C838-F7B0-3303-E919-EB59708B34C2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8.831" v="586" actId="1076"/>
          <ac:spMkLst>
            <pc:docMk/>
            <pc:sldMk cId="3500223773" sldId="267"/>
            <ac:spMk id="7" creationId="{5DB5A037-92EE-2E4E-384F-11200CCB3325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8.831" v="587" actId="1076"/>
          <ac:spMkLst>
            <pc:docMk/>
            <pc:sldMk cId="3500223773" sldId="267"/>
            <ac:spMk id="9" creationId="{B2638679-102A-B157-EC0C-8BEC6CB3E56D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54.987" v="596" actId="1076"/>
          <ac:spMkLst>
            <pc:docMk/>
            <pc:sldMk cId="3500223773" sldId="267"/>
            <ac:spMk id="11" creationId="{81E318CF-4747-D558-3131-9FACCC52A986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8.924" v="590" actId="1076"/>
          <ac:spMkLst>
            <pc:docMk/>
            <pc:sldMk cId="3500223773" sldId="267"/>
            <ac:spMk id="13" creationId="{09CF39C7-2782-07EE-20CF-0154E6EA0DCA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8.987" v="592" actId="1076"/>
          <ac:spMkLst>
            <pc:docMk/>
            <pc:sldMk cId="3500223773" sldId="267"/>
            <ac:spMk id="15" creationId="{285300C1-D7EC-864E-3C04-13187B3C1368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9.002" v="593" actId="1076"/>
          <ac:spMkLst>
            <pc:docMk/>
            <pc:sldMk cId="3500223773" sldId="267"/>
            <ac:spMk id="16" creationId="{5DE1CB64-635F-9FC6-5216-32B057FCD4C9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9.002" v="594" actId="1076"/>
          <ac:spMkLst>
            <pc:docMk/>
            <pc:sldMk cId="3500223773" sldId="267"/>
            <ac:spMk id="17" creationId="{9E6896CF-5D03-0E9A-B361-0B02BF4EFC55}"/>
          </ac:spMkLst>
        </pc:spChg>
        <pc:spChg chg="add mod">
          <ac:chgData name="DANG KHOA LE" userId="S::103844421@student.swin.edu.au::1f5f457a-11fb-4a79-9dec-fe88eead2d27" providerId="AD" clId="Web-{5660D11D-8AA6-0427-D589-2109E57497BF}" dt="2025-10-14T00:55:49.018" v="595" actId="1076"/>
          <ac:spMkLst>
            <pc:docMk/>
            <pc:sldMk cId="3500223773" sldId="267"/>
            <ac:spMk id="18" creationId="{3E32DD37-56B0-66C3-ED86-CA2519B2C73C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4T00:55:48.877" v="588" actId="1076"/>
          <ac:picMkLst>
            <pc:docMk/>
            <pc:sldMk cId="3500223773" sldId="267"/>
            <ac:picMk id="10" creationId="{01B47CA1-3E38-1DEE-9F8B-143A79E76B75}"/>
          </ac:picMkLst>
        </pc:picChg>
        <pc:picChg chg="add mod">
          <ac:chgData name="DANG KHOA LE" userId="S::103844421@student.swin.edu.au::1f5f457a-11fb-4a79-9dec-fe88eead2d27" providerId="AD" clId="Web-{5660D11D-8AA6-0427-D589-2109E57497BF}" dt="2025-10-14T00:55:48.924" v="589" actId="1076"/>
          <ac:picMkLst>
            <pc:docMk/>
            <pc:sldMk cId="3500223773" sldId="267"/>
            <ac:picMk id="12" creationId="{5F9AD0E9-8D90-E309-3DD3-2090D2406125}"/>
          </ac:picMkLst>
        </pc:picChg>
        <pc:picChg chg="add mod">
          <ac:chgData name="DANG KHOA LE" userId="S::103844421@student.swin.edu.au::1f5f457a-11fb-4a79-9dec-fe88eead2d27" providerId="AD" clId="Web-{5660D11D-8AA6-0427-D589-2109E57497BF}" dt="2025-10-14T00:55:48.971" v="591" actId="1076"/>
          <ac:picMkLst>
            <pc:docMk/>
            <pc:sldMk cId="3500223773" sldId="267"/>
            <ac:picMk id="14" creationId="{8E9E1A7A-9D27-9B12-E2AD-49D6E6AD0FC8}"/>
          </ac:picMkLst>
        </pc:picChg>
      </pc:sldChg>
      <pc:sldChg chg="modSp add ord modTransition">
        <pc:chgData name="DANG KHOA LE" userId="S::103844421@student.swin.edu.au::1f5f457a-11fb-4a79-9dec-fe88eead2d27" providerId="AD" clId="Web-{5660D11D-8AA6-0427-D589-2109E57497BF}" dt="2025-10-14T00:43:18.673" v="479"/>
        <pc:sldMkLst>
          <pc:docMk/>
          <pc:sldMk cId="1255838483" sldId="268"/>
        </pc:sldMkLst>
        <pc:spChg chg="mod">
          <ac:chgData name="DANG KHOA LE" userId="S::103844421@student.swin.edu.au::1f5f457a-11fb-4a79-9dec-fe88eead2d27" providerId="AD" clId="Web-{5660D11D-8AA6-0427-D589-2109E57497BF}" dt="2025-10-14T00:42:23.422" v="452" actId="1076"/>
          <ac:spMkLst>
            <pc:docMk/>
            <pc:sldMk cId="1255838483" sldId="268"/>
            <ac:spMk id="2" creationId="{014F7FB6-9108-35EF-A298-F237ADD1C046}"/>
          </ac:spMkLst>
        </pc:spChg>
        <pc:spChg chg="mod">
          <ac:chgData name="DANG KHOA LE" userId="S::103844421@student.swin.edu.au::1f5f457a-11fb-4a79-9dec-fe88eead2d27" providerId="AD" clId="Web-{5660D11D-8AA6-0427-D589-2109E57497BF}" dt="2025-10-14T00:21:59.816" v="194" actId="1076"/>
          <ac:spMkLst>
            <pc:docMk/>
            <pc:sldMk cId="1255838483" sldId="268"/>
            <ac:spMk id="3" creationId="{B936B472-71DC-08D9-F6EF-057ECF81E7B0}"/>
          </ac:spMkLst>
        </pc:spChg>
        <pc:spChg chg="mod">
          <ac:chgData name="DANG KHOA LE" userId="S::103844421@student.swin.edu.au::1f5f457a-11fb-4a79-9dec-fe88eead2d27" providerId="AD" clId="Web-{5660D11D-8AA6-0427-D589-2109E57497BF}" dt="2025-10-14T00:21:38.972" v="192" actId="1076"/>
          <ac:spMkLst>
            <pc:docMk/>
            <pc:sldMk cId="1255838483" sldId="268"/>
            <ac:spMk id="10" creationId="{52BE6E76-4B36-D855-F2A0-A9DA3EECCD59}"/>
          </ac:spMkLst>
        </pc:spChg>
      </pc:sldChg>
      <pc:sldChg chg="addSp delSp modSp add replId modTransition">
        <pc:chgData name="DANG KHOA LE" userId="S::103844421@student.swin.edu.au::1f5f457a-11fb-4a79-9dec-fe88eead2d27" providerId="AD" clId="Web-{5660D11D-8AA6-0427-D589-2109E57497BF}" dt="2025-10-14T00:44:06.705" v="501" actId="20577"/>
        <pc:sldMkLst>
          <pc:docMk/>
          <pc:sldMk cId="326770020" sldId="269"/>
        </pc:sldMkLst>
        <pc:spChg chg="mod">
          <ac:chgData name="DANG KHOA LE" userId="S::103844421@student.swin.edu.au::1f5f457a-11fb-4a79-9dec-fe88eead2d27" providerId="AD" clId="Web-{5660D11D-8AA6-0427-D589-2109E57497BF}" dt="2025-10-14T00:44:06.705" v="501" actId="20577"/>
          <ac:spMkLst>
            <pc:docMk/>
            <pc:sldMk cId="326770020" sldId="269"/>
            <ac:spMk id="3" creationId="{A5E6EE42-D79A-7F83-E3B9-85CB4A8346D5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4T00:20:18.143" v="179" actId="1076"/>
          <ac:picMkLst>
            <pc:docMk/>
            <pc:sldMk cId="326770020" sldId="269"/>
            <ac:picMk id="2" creationId="{4EC96404-5B3E-C48B-0E74-44F0E333896A}"/>
          </ac:picMkLst>
        </pc:picChg>
      </pc:sldChg>
      <pc:sldChg chg="addSp delSp modSp add replId modTransition">
        <pc:chgData name="DANG KHOA LE" userId="S::103844421@student.swin.edu.au::1f5f457a-11fb-4a79-9dec-fe88eead2d27" providerId="AD" clId="Web-{5660D11D-8AA6-0427-D589-2109E57497BF}" dt="2025-10-14T00:48:50.276" v="582" actId="1076"/>
        <pc:sldMkLst>
          <pc:docMk/>
          <pc:sldMk cId="3587420350" sldId="270"/>
        </pc:sldMkLst>
        <pc:spChg chg="mod">
          <ac:chgData name="DANG KHOA LE" userId="S::103844421@student.swin.edu.au::1f5f457a-11fb-4a79-9dec-fe88eead2d27" providerId="AD" clId="Web-{5660D11D-8AA6-0427-D589-2109E57497BF}" dt="2025-10-14T00:48:50.276" v="582" actId="1076"/>
          <ac:spMkLst>
            <pc:docMk/>
            <pc:sldMk cId="3587420350" sldId="270"/>
            <ac:spMk id="6" creationId="{0F893CED-D19B-9AFE-EB56-18EB75B8ED9E}"/>
          </ac:spMkLst>
        </pc:spChg>
        <pc:picChg chg="add mod">
          <ac:chgData name="DANG KHOA LE" userId="S::103844421@student.swin.edu.au::1f5f457a-11fb-4a79-9dec-fe88eead2d27" providerId="AD" clId="Web-{5660D11D-8AA6-0427-D589-2109E57497BF}" dt="2025-10-14T00:48:36.244" v="581" actId="1076"/>
          <ac:picMkLst>
            <pc:docMk/>
            <pc:sldMk cId="3587420350" sldId="270"/>
            <ac:picMk id="4" creationId="{5188805C-0106-C763-EB89-4382FDA45BB1}"/>
          </ac:picMkLst>
        </pc:picChg>
      </pc:sldChg>
      <pc:sldChg chg="modSp add replId modTransition">
        <pc:chgData name="DANG KHOA LE" userId="S::103844421@student.swin.edu.au::1f5f457a-11fb-4a79-9dec-fe88eead2d27" providerId="AD" clId="Web-{5660D11D-8AA6-0427-D589-2109E57497BF}" dt="2025-10-14T00:46:33.778" v="572" actId="1076"/>
        <pc:sldMkLst>
          <pc:docMk/>
          <pc:sldMk cId="3217368168" sldId="271"/>
        </pc:sldMkLst>
        <pc:spChg chg="mod">
          <ac:chgData name="DANG KHOA LE" userId="S::103844421@student.swin.edu.au::1f5f457a-11fb-4a79-9dec-fe88eead2d27" providerId="AD" clId="Web-{5660D11D-8AA6-0427-D589-2109E57497BF}" dt="2025-10-14T00:46:33.778" v="572" actId="1076"/>
          <ac:spMkLst>
            <pc:docMk/>
            <pc:sldMk cId="3217368168" sldId="271"/>
            <ac:spMk id="6" creationId="{E39CA1FD-DC69-FE7D-7516-73FC3FF07F51}"/>
          </ac:spMkLst>
        </pc:spChg>
      </pc:sldChg>
      <pc:sldChg chg="delSp modSp add replId modTransition">
        <pc:chgData name="DANG KHOA LE" userId="S::103844421@student.swin.edu.au::1f5f457a-11fb-4a79-9dec-fe88eead2d27" providerId="AD" clId="Web-{5660D11D-8AA6-0427-D589-2109E57497BF}" dt="2025-10-14T00:43:18.673" v="482"/>
        <pc:sldMkLst>
          <pc:docMk/>
          <pc:sldMk cId="2241201727" sldId="272"/>
        </pc:sldMkLst>
        <pc:spChg chg="mod">
          <ac:chgData name="DANG KHOA LE" userId="S::103844421@student.swin.edu.au::1f5f457a-11fb-4a79-9dec-fe88eead2d27" providerId="AD" clId="Web-{5660D11D-8AA6-0427-D589-2109E57497BF}" dt="2025-10-14T00:42:56.251" v="471" actId="1076"/>
          <ac:spMkLst>
            <pc:docMk/>
            <pc:sldMk cId="2241201727" sldId="272"/>
            <ac:spMk id="6" creationId="{2854B521-7545-D621-D0EB-F183E8888582}"/>
          </ac:spMkLst>
        </pc:spChg>
      </pc:sldChg>
      <pc:sldChg chg="modSp add replId">
        <pc:chgData name="DANG KHOA LE" userId="S::103844421@student.swin.edu.au::1f5f457a-11fb-4a79-9dec-fe88eead2d27" providerId="AD" clId="Web-{5660D11D-8AA6-0427-D589-2109E57497BF}" dt="2025-10-14T00:45:04.003" v="532" actId="1076"/>
        <pc:sldMkLst>
          <pc:docMk/>
          <pc:sldMk cId="742121002" sldId="273"/>
        </pc:sldMkLst>
        <pc:spChg chg="mod">
          <ac:chgData name="DANG KHOA LE" userId="S::103844421@student.swin.edu.au::1f5f457a-11fb-4a79-9dec-fe88eead2d27" providerId="AD" clId="Web-{5660D11D-8AA6-0427-D589-2109E57497BF}" dt="2025-10-14T00:45:04.003" v="532" actId="1076"/>
          <ac:spMkLst>
            <pc:docMk/>
            <pc:sldMk cId="742121002" sldId="273"/>
            <ac:spMk id="6" creationId="{102BE81B-95D9-9683-0BB0-FC3B59D9E43D}"/>
          </ac:spMkLst>
        </pc:spChg>
      </pc:sldChg>
      <pc:sldChg chg="modSp add ord replId">
        <pc:chgData name="DANG KHOA LE" userId="S::103844421@student.swin.edu.au::1f5f457a-11fb-4a79-9dec-fe88eead2d27" providerId="AD" clId="Web-{5660D11D-8AA6-0427-D589-2109E57497BF}" dt="2025-10-14T00:45:29.894" v="546" actId="1076"/>
        <pc:sldMkLst>
          <pc:docMk/>
          <pc:sldMk cId="627179900" sldId="274"/>
        </pc:sldMkLst>
        <pc:spChg chg="mod">
          <ac:chgData name="DANG KHOA LE" userId="S::103844421@student.swin.edu.au::1f5f457a-11fb-4a79-9dec-fe88eead2d27" providerId="AD" clId="Web-{5660D11D-8AA6-0427-D589-2109E57497BF}" dt="2025-10-14T00:45:29.894" v="546" actId="1076"/>
          <ac:spMkLst>
            <pc:docMk/>
            <pc:sldMk cId="627179900" sldId="274"/>
            <ac:spMk id="6" creationId="{17DFCDE1-A96C-4788-96BC-BA6A80F15761}"/>
          </ac:spMkLst>
        </pc:spChg>
      </pc:sldChg>
      <pc:sldChg chg="delSp modSp ord">
        <pc:chgData name="DANG KHOA LE" userId="S::103844421@student.swin.edu.au::1f5f457a-11fb-4a79-9dec-fe88eead2d27" providerId="AD" clId="Web-{5660D11D-8AA6-0427-D589-2109E57497BF}" dt="2025-10-14T01:30:19.304" v="608"/>
        <pc:sldMkLst>
          <pc:docMk/>
          <pc:sldMk cId="1065096471" sldId="275"/>
        </pc:sldMkLst>
        <pc:spChg chg="mod">
          <ac:chgData name="DANG KHOA LE" userId="S::103844421@student.swin.edu.au::1f5f457a-11fb-4a79-9dec-fe88eead2d27" providerId="AD" clId="Web-{5660D11D-8AA6-0427-D589-2109E57497BF}" dt="2025-10-14T01:30:10.679" v="605" actId="1076"/>
          <ac:spMkLst>
            <pc:docMk/>
            <pc:sldMk cId="1065096471" sldId="275"/>
            <ac:spMk id="7" creationId="{5D960EA6-5A24-66DA-54AA-5244F3AF8C60}"/>
          </ac:spMkLst>
        </pc:spChg>
        <pc:spChg chg="mod">
          <ac:chgData name="DANG KHOA LE" userId="S::103844421@student.swin.edu.au::1f5f457a-11fb-4a79-9dec-fe88eead2d27" providerId="AD" clId="Web-{5660D11D-8AA6-0427-D589-2109E57497BF}" dt="2025-10-14T01:30:10.694" v="606" actId="1076"/>
          <ac:spMkLst>
            <pc:docMk/>
            <pc:sldMk cId="1065096471" sldId="275"/>
            <ac:spMk id="9" creationId="{598EB129-1EFC-330D-93A7-8039D3E42307}"/>
          </ac:spMkLst>
        </pc:spChg>
      </pc:sldChg>
    </pc:docChg>
  </pc:docChgLst>
  <pc:docChgLst>
    <pc:chgData name="DANG KHOA LE" userId="S::103844421@student.swin.edu.au::1f5f457a-11fb-4a79-9dec-fe88eead2d27" providerId="AD" clId="Web-{4B76FE77-7010-9D45-E496-A37BAD021427}"/>
    <pc:docChg chg="addSld modSld">
      <pc:chgData name="DANG KHOA LE" userId="S::103844421@student.swin.edu.au::1f5f457a-11fb-4a79-9dec-fe88eead2d27" providerId="AD" clId="Web-{4B76FE77-7010-9D45-E496-A37BAD021427}" dt="2025-10-21T01:29:14.033" v="161" actId="1076"/>
      <pc:docMkLst>
        <pc:docMk/>
      </pc:docMkLst>
      <pc:sldChg chg="addSp delSp modSp">
        <pc:chgData name="DANG KHOA LE" userId="S::103844421@student.swin.edu.au::1f5f457a-11fb-4a79-9dec-fe88eead2d27" providerId="AD" clId="Web-{4B76FE77-7010-9D45-E496-A37BAD021427}" dt="2025-10-21T01:20:04.476" v="39" actId="1076"/>
        <pc:sldMkLst>
          <pc:docMk/>
          <pc:sldMk cId="3217368168" sldId="271"/>
        </pc:sldMkLst>
        <pc:spChg chg="mod">
          <ac:chgData name="DANG KHOA LE" userId="S::103844421@student.swin.edu.au::1f5f457a-11fb-4a79-9dec-fe88eead2d27" providerId="AD" clId="Web-{4B76FE77-7010-9D45-E496-A37BAD021427}" dt="2025-10-21T01:20:04.382" v="37" actId="1076"/>
          <ac:spMkLst>
            <pc:docMk/>
            <pc:sldMk cId="3217368168" sldId="271"/>
            <ac:spMk id="6" creationId="{E39CA1FD-DC69-FE7D-7516-73FC3FF07F51}"/>
          </ac:spMkLst>
        </pc:spChg>
        <pc:picChg chg="add mod">
          <ac:chgData name="DANG KHOA LE" userId="S::103844421@student.swin.edu.au::1f5f457a-11fb-4a79-9dec-fe88eead2d27" providerId="AD" clId="Web-{4B76FE77-7010-9D45-E496-A37BAD021427}" dt="2025-10-21T01:20:04.429" v="38" actId="1076"/>
          <ac:picMkLst>
            <pc:docMk/>
            <pc:sldMk cId="3217368168" sldId="271"/>
            <ac:picMk id="2" creationId="{EF155091-0B10-53B2-F7E0-FCC8335536DA}"/>
          </ac:picMkLst>
        </pc:picChg>
        <pc:picChg chg="add mod">
          <ac:chgData name="DANG KHOA LE" userId="S::103844421@student.swin.edu.au::1f5f457a-11fb-4a79-9dec-fe88eead2d27" providerId="AD" clId="Web-{4B76FE77-7010-9D45-E496-A37BAD021427}" dt="2025-10-21T01:20:04.476" v="39" actId="1076"/>
          <ac:picMkLst>
            <pc:docMk/>
            <pc:sldMk cId="3217368168" sldId="271"/>
            <ac:picMk id="4" creationId="{1837CEA9-CCDB-87E7-1F62-96D1EA3D4122}"/>
          </ac:picMkLst>
        </pc:picChg>
        <pc:picChg chg="del">
          <ac:chgData name="DANG KHOA LE" userId="S::103844421@student.swin.edu.au::1f5f457a-11fb-4a79-9dec-fe88eead2d27" providerId="AD" clId="Web-{4B76FE77-7010-9D45-E496-A37BAD021427}" dt="2025-10-21T01:17:58.597" v="19"/>
          <ac:picMkLst>
            <pc:docMk/>
            <pc:sldMk cId="3217368168" sldId="271"/>
            <ac:picMk id="5" creationId="{69D279D9-9201-9025-FC40-88064E54E330}"/>
          </ac:picMkLst>
        </pc:picChg>
      </pc:sldChg>
      <pc:sldChg chg="mod modShow">
        <pc:chgData name="DANG KHOA LE" userId="S::103844421@student.swin.edu.au::1f5f457a-11fb-4a79-9dec-fe88eead2d27" providerId="AD" clId="Web-{4B76FE77-7010-9D45-E496-A37BAD021427}" dt="2025-10-21T01:16:40.827" v="0"/>
        <pc:sldMkLst>
          <pc:docMk/>
          <pc:sldMk cId="1065096471" sldId="275"/>
        </pc:sldMkLst>
      </pc:sldChg>
      <pc:sldChg chg="addSp delSp modSp add replId">
        <pc:chgData name="DANG KHOA LE" userId="S::103844421@student.swin.edu.au::1f5f457a-11fb-4a79-9dec-fe88eead2d27" providerId="AD" clId="Web-{4B76FE77-7010-9D45-E496-A37BAD021427}" dt="2025-10-21T01:17:53.284" v="18" actId="1076"/>
        <pc:sldMkLst>
          <pc:docMk/>
          <pc:sldMk cId="1804617061" sldId="276"/>
        </pc:sldMkLst>
        <pc:spChg chg="mod">
          <ac:chgData name="DANG KHOA LE" userId="S::103844421@student.swin.edu.au::1f5f457a-11fb-4a79-9dec-fe88eead2d27" providerId="AD" clId="Web-{4B76FE77-7010-9D45-E496-A37BAD021427}" dt="2025-10-21T01:17:51.534" v="17" actId="1076"/>
          <ac:spMkLst>
            <pc:docMk/>
            <pc:sldMk cId="1804617061" sldId="276"/>
            <ac:spMk id="6" creationId="{55DCFE99-D5F6-4D08-E93D-80C012EEF2C1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11"/>
          <ac:spMkLst>
            <pc:docMk/>
            <pc:sldMk cId="1804617061" sldId="276"/>
            <ac:spMk id="7" creationId="{AAD9F08E-DD5C-369F-4043-7D8EA7E6FCF9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10"/>
          <ac:spMkLst>
            <pc:docMk/>
            <pc:sldMk cId="1804617061" sldId="276"/>
            <ac:spMk id="9" creationId="{7B9EBE37-94CA-F21C-49B4-F85A1AA12F31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9.814" v="12"/>
          <ac:spMkLst>
            <pc:docMk/>
            <pc:sldMk cId="1804617061" sldId="276"/>
            <ac:spMk id="11" creationId="{AAB05903-B365-3AAC-8D45-CCFBA0FCA0C3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7"/>
          <ac:spMkLst>
            <pc:docMk/>
            <pc:sldMk cId="1804617061" sldId="276"/>
            <ac:spMk id="13" creationId="{F44758DA-E79C-05D2-3C36-8B8DE6245C0B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5"/>
          <ac:spMkLst>
            <pc:docMk/>
            <pc:sldMk cId="1804617061" sldId="276"/>
            <ac:spMk id="15" creationId="{2747FD01-6B36-0B7F-C4B6-3ADCEF81F17A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4"/>
          <ac:spMkLst>
            <pc:docMk/>
            <pc:sldMk cId="1804617061" sldId="276"/>
            <ac:spMk id="16" creationId="{DE536814-2B0C-5B87-C900-15F2ED43BA37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3"/>
          <ac:spMkLst>
            <pc:docMk/>
            <pc:sldMk cId="1804617061" sldId="276"/>
            <ac:spMk id="17" creationId="{35487B02-E6F1-C85C-2751-4C93FC300C58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17:26.720" v="2"/>
          <ac:spMkLst>
            <pc:docMk/>
            <pc:sldMk cId="1804617061" sldId="276"/>
            <ac:spMk id="18" creationId="{2EE64C37-194E-4055-AE5F-29899E9BD200}"/>
          </ac:spMkLst>
        </pc:spChg>
        <pc:picChg chg="add mod">
          <ac:chgData name="DANG KHOA LE" userId="S::103844421@student.swin.edu.au::1f5f457a-11fb-4a79-9dec-fe88eead2d27" providerId="AD" clId="Web-{4B76FE77-7010-9D45-E496-A37BAD021427}" dt="2025-10-21T01:17:53.284" v="18" actId="1076"/>
          <ac:picMkLst>
            <pc:docMk/>
            <pc:sldMk cId="1804617061" sldId="276"/>
            <ac:picMk id="2" creationId="{7DF7DF25-BEE3-8BBD-F6B5-33507AF36818}"/>
          </ac:picMkLst>
        </pc:picChg>
        <pc:picChg chg="del">
          <ac:chgData name="DANG KHOA LE" userId="S::103844421@student.swin.edu.au::1f5f457a-11fb-4a79-9dec-fe88eead2d27" providerId="AD" clId="Web-{4B76FE77-7010-9D45-E496-A37BAD021427}" dt="2025-10-21T01:17:26.720" v="9"/>
          <ac:picMkLst>
            <pc:docMk/>
            <pc:sldMk cId="1804617061" sldId="276"/>
            <ac:picMk id="10" creationId="{AF5787FC-7919-5464-DFF0-A0CF16CDE533}"/>
          </ac:picMkLst>
        </pc:picChg>
        <pc:picChg chg="del">
          <ac:chgData name="DANG KHOA LE" userId="S::103844421@student.swin.edu.au::1f5f457a-11fb-4a79-9dec-fe88eead2d27" providerId="AD" clId="Web-{4B76FE77-7010-9D45-E496-A37BAD021427}" dt="2025-10-21T01:17:26.720" v="8"/>
          <ac:picMkLst>
            <pc:docMk/>
            <pc:sldMk cId="1804617061" sldId="276"/>
            <ac:picMk id="12" creationId="{C61BA0A6-908A-031D-4271-88AFF5B4A01C}"/>
          </ac:picMkLst>
        </pc:picChg>
        <pc:picChg chg="del">
          <ac:chgData name="DANG KHOA LE" userId="S::103844421@student.swin.edu.au::1f5f457a-11fb-4a79-9dec-fe88eead2d27" providerId="AD" clId="Web-{4B76FE77-7010-9D45-E496-A37BAD021427}" dt="2025-10-21T01:17:26.720" v="6"/>
          <ac:picMkLst>
            <pc:docMk/>
            <pc:sldMk cId="1804617061" sldId="276"/>
            <ac:picMk id="14" creationId="{90954B0D-64E7-9FAC-C5B3-7C997E0F5BC8}"/>
          </ac:picMkLst>
        </pc:picChg>
      </pc:sldChg>
      <pc:sldChg chg="addSp delSp modSp add replId">
        <pc:chgData name="DANG KHOA LE" userId="S::103844421@student.swin.edu.au::1f5f457a-11fb-4a79-9dec-fe88eead2d27" providerId="AD" clId="Web-{4B76FE77-7010-9D45-E496-A37BAD021427}" dt="2025-10-21T01:24:51.014" v="110" actId="14100"/>
        <pc:sldMkLst>
          <pc:docMk/>
          <pc:sldMk cId="1979162541" sldId="277"/>
        </pc:sldMkLst>
        <pc:spChg chg="add mod">
          <ac:chgData name="DANG KHOA LE" userId="S::103844421@student.swin.edu.au::1f5f457a-11fb-4a79-9dec-fe88eead2d27" providerId="AD" clId="Web-{4B76FE77-7010-9D45-E496-A37BAD021427}" dt="2025-10-21T01:23:38.325" v="90" actId="1076"/>
          <ac:spMkLst>
            <pc:docMk/>
            <pc:sldMk cId="1979162541" sldId="277"/>
            <ac:spMk id="4" creationId="{DF3843E7-59B6-D026-C4D7-F504B9946568}"/>
          </ac:spMkLst>
        </pc:spChg>
        <pc:spChg chg="add mod">
          <ac:chgData name="DANG KHOA LE" userId="S::103844421@student.swin.edu.au::1f5f457a-11fb-4a79-9dec-fe88eead2d27" providerId="AD" clId="Web-{4B76FE77-7010-9D45-E496-A37BAD021427}" dt="2025-10-21T01:24:51.014" v="110" actId="14100"/>
          <ac:spMkLst>
            <pc:docMk/>
            <pc:sldMk cId="1979162541" sldId="277"/>
            <ac:spMk id="5" creationId="{9C7B4123-7309-34F1-D031-5B67676D1EDC}"/>
          </ac:spMkLst>
        </pc:spChg>
        <pc:spChg chg="mod">
          <ac:chgData name="DANG KHOA LE" userId="S::103844421@student.swin.edu.au::1f5f457a-11fb-4a79-9dec-fe88eead2d27" providerId="AD" clId="Web-{4B76FE77-7010-9D45-E496-A37BAD021427}" dt="2025-10-21T01:23:33.169" v="89" actId="1076"/>
          <ac:spMkLst>
            <pc:docMk/>
            <pc:sldMk cId="1979162541" sldId="277"/>
            <ac:spMk id="6" creationId="{9064DD33-4CE9-BCA5-7378-E760296F6F4B}"/>
          </ac:spMkLst>
        </pc:spChg>
        <pc:spChg chg="add mod">
          <ac:chgData name="DANG KHOA LE" userId="S::103844421@student.swin.edu.au::1f5f457a-11fb-4a79-9dec-fe88eead2d27" providerId="AD" clId="Web-{4B76FE77-7010-9D45-E496-A37BAD021427}" dt="2025-10-21T01:23:42.778" v="91" actId="1076"/>
          <ac:spMkLst>
            <pc:docMk/>
            <pc:sldMk cId="1979162541" sldId="277"/>
            <ac:spMk id="7" creationId="{EB11B878-89D6-B3DC-7FE0-3634801C13CA}"/>
          </ac:spMkLst>
        </pc:spChg>
        <pc:spChg chg="add mod">
          <ac:chgData name="DANG KHOA LE" userId="S::103844421@student.swin.edu.au::1f5f457a-11fb-4a79-9dec-fe88eead2d27" providerId="AD" clId="Web-{4B76FE77-7010-9D45-E496-A37BAD021427}" dt="2025-10-21T01:24:43.311" v="109" actId="1076"/>
          <ac:spMkLst>
            <pc:docMk/>
            <pc:sldMk cId="1979162541" sldId="277"/>
            <ac:spMk id="9" creationId="{71C4BBAE-8EA9-8A4D-3E8B-89BB4716014A}"/>
          </ac:spMkLst>
        </pc:spChg>
        <pc:picChg chg="del">
          <ac:chgData name="DANG KHOA LE" userId="S::103844421@student.swin.edu.au::1f5f457a-11fb-4a79-9dec-fe88eead2d27" providerId="AD" clId="Web-{4B76FE77-7010-9D45-E496-A37BAD021427}" dt="2025-10-21T01:20:45.993" v="41"/>
          <ac:picMkLst>
            <pc:docMk/>
            <pc:sldMk cId="1979162541" sldId="277"/>
            <ac:picMk id="2" creationId="{94BAAF0A-B8B7-0CC7-CDA4-6A4EB21414EB}"/>
          </ac:picMkLst>
        </pc:picChg>
      </pc:sldChg>
      <pc:sldChg chg="addSp delSp modSp add replId">
        <pc:chgData name="DANG KHOA LE" userId="S::103844421@student.swin.edu.au::1f5f457a-11fb-4a79-9dec-fe88eead2d27" providerId="AD" clId="Web-{4B76FE77-7010-9D45-E496-A37BAD021427}" dt="2025-10-21T01:29:14.033" v="161" actId="1076"/>
        <pc:sldMkLst>
          <pc:docMk/>
          <pc:sldMk cId="3648479533" sldId="278"/>
        </pc:sldMkLst>
        <pc:spChg chg="add del mod">
          <ac:chgData name="DANG KHOA LE" userId="S::103844421@student.swin.edu.au::1f5f457a-11fb-4a79-9dec-fe88eead2d27" providerId="AD" clId="Web-{4B76FE77-7010-9D45-E496-A37BAD021427}" dt="2025-10-21T01:24:19.794" v="98"/>
          <ac:spMkLst>
            <pc:docMk/>
            <pc:sldMk cId="3648479533" sldId="278"/>
            <ac:spMk id="2" creationId="{A414FBB5-02D5-54C2-B127-3BC34545F95D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24:19.794" v="101"/>
          <ac:spMkLst>
            <pc:docMk/>
            <pc:sldMk cId="3648479533" sldId="278"/>
            <ac:spMk id="4" creationId="{EFA76DF8-A4E5-6981-98B8-60AFC99DA4F0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24:19.794" v="100"/>
          <ac:spMkLst>
            <pc:docMk/>
            <pc:sldMk cId="3648479533" sldId="278"/>
            <ac:spMk id="5" creationId="{D10293C7-FAFF-17D1-6568-4DECA10A8BA5}"/>
          </ac:spMkLst>
        </pc:spChg>
        <pc:spChg chg="mod">
          <ac:chgData name="DANG KHOA LE" userId="S::103844421@student.swin.edu.au::1f5f457a-11fb-4a79-9dec-fe88eead2d27" providerId="AD" clId="Web-{4B76FE77-7010-9D45-E496-A37BAD021427}" dt="2025-10-21T01:27:35.594" v="146" actId="1076"/>
          <ac:spMkLst>
            <pc:docMk/>
            <pc:sldMk cId="3648479533" sldId="278"/>
            <ac:spMk id="6" creationId="{4EC5774A-CF62-153D-D57C-7E2A1C64CD8D}"/>
          </ac:spMkLst>
        </pc:spChg>
        <pc:spChg chg="del">
          <ac:chgData name="DANG KHOA LE" userId="S::103844421@student.swin.edu.au::1f5f457a-11fb-4a79-9dec-fe88eead2d27" providerId="AD" clId="Web-{4B76FE77-7010-9D45-E496-A37BAD021427}" dt="2025-10-21T01:24:19.794" v="99"/>
          <ac:spMkLst>
            <pc:docMk/>
            <pc:sldMk cId="3648479533" sldId="278"/>
            <ac:spMk id="7" creationId="{078F7436-9DA1-64C0-D6B3-ABA6D896CC81}"/>
          </ac:spMkLst>
        </pc:spChg>
        <pc:spChg chg="add mod">
          <ac:chgData name="DANG KHOA LE" userId="S::103844421@student.swin.edu.au::1f5f457a-11fb-4a79-9dec-fe88eead2d27" providerId="AD" clId="Web-{4B76FE77-7010-9D45-E496-A37BAD021427}" dt="2025-10-21T01:29:14.033" v="161" actId="1076"/>
          <ac:spMkLst>
            <pc:docMk/>
            <pc:sldMk cId="3648479533" sldId="278"/>
            <ac:spMk id="11" creationId="{D72AB917-44E4-3128-96F2-DE783507A86D}"/>
          </ac:spMkLst>
        </pc:spChg>
        <pc:picChg chg="add mod">
          <ac:chgData name="DANG KHOA LE" userId="S::103844421@student.swin.edu.au::1f5f457a-11fb-4a79-9dec-fe88eead2d27" providerId="AD" clId="Web-{4B76FE77-7010-9D45-E496-A37BAD021427}" dt="2025-10-21T01:27:13.922" v="141" actId="1076"/>
          <ac:picMkLst>
            <pc:docMk/>
            <pc:sldMk cId="3648479533" sldId="278"/>
            <ac:picMk id="8" creationId="{556E573F-6DE1-7587-B8FD-170F995AE75E}"/>
          </ac:picMkLst>
        </pc:picChg>
        <pc:picChg chg="add mod">
          <ac:chgData name="DANG KHOA LE" userId="S::103844421@student.swin.edu.au::1f5f457a-11fb-4a79-9dec-fe88eead2d27" providerId="AD" clId="Web-{4B76FE77-7010-9D45-E496-A37BAD021427}" dt="2025-10-21T01:27:00.594" v="138" actId="1076"/>
          <ac:picMkLst>
            <pc:docMk/>
            <pc:sldMk cId="3648479533" sldId="278"/>
            <ac:picMk id="9" creationId="{E55D7A6F-84ED-D32D-80C9-C7509147DF3F}"/>
          </ac:picMkLst>
        </pc:picChg>
        <pc:picChg chg="add mod">
          <ac:chgData name="DANG KHOA LE" userId="S::103844421@student.swin.edu.au::1f5f457a-11fb-4a79-9dec-fe88eead2d27" providerId="AD" clId="Web-{4B76FE77-7010-9D45-E496-A37BAD021427}" dt="2025-10-21T01:25:43.765" v="121" actId="14100"/>
          <ac:picMkLst>
            <pc:docMk/>
            <pc:sldMk cId="3648479533" sldId="278"/>
            <ac:picMk id="10" creationId="{E9E7B487-106B-BAD1-2A28-A526EAC3766E}"/>
          </ac:picMkLst>
        </pc:picChg>
      </pc:sldChg>
    </pc:docChg>
  </pc:docChgLst>
  <pc:docChgLst>
    <pc:chgData name="DALE BENT" userId="S::102567413@student.swin.edu.au::96a81b0f-1c48-476b-8afa-ac2980cbb662" providerId="AD" clId="Web-{2A6443E1-AB64-8110-87F4-2077212C5216}"/>
    <pc:docChg chg="modSld">
      <pc:chgData name="DALE BENT" userId="S::102567413@student.swin.edu.au::96a81b0f-1c48-476b-8afa-ac2980cbb662" providerId="AD" clId="Web-{2A6443E1-AB64-8110-87F4-2077212C5216}" dt="2025-09-23T02:26:28.110" v="238" actId="1076"/>
      <pc:docMkLst>
        <pc:docMk/>
      </pc:docMkLst>
    </pc:docChg>
  </pc:docChgLst>
  <pc:docChgLst>
    <pc:chgData name="DANG KHOA LE" userId="S::103844421@student.swin.edu.au::1f5f457a-11fb-4a79-9dec-fe88eead2d27" providerId="AD" clId="Web-{31280B8E-6FC1-B2DB-00A8-8DF4C7D716BD}"/>
    <pc:docChg chg="mod addSld modSld sldOrd">
      <pc:chgData name="DANG KHOA LE" userId="S::103844421@student.swin.edu.au::1f5f457a-11fb-4a79-9dec-fe88eead2d27" providerId="AD" clId="Web-{31280B8E-6FC1-B2DB-00A8-8DF4C7D716BD}" dt="2025-09-23T02:29:01.973" v="347" actId="1076"/>
      <pc:docMkLst>
        <pc:docMk/>
      </pc:docMkLst>
      <pc:sldChg chg="addSp delSp modSp">
        <pc:chgData name="DANG KHOA LE" userId="S::103844421@student.swin.edu.au::1f5f457a-11fb-4a79-9dec-fe88eead2d27" providerId="AD" clId="Web-{31280B8E-6FC1-B2DB-00A8-8DF4C7D716BD}" dt="2025-09-23T02:16:09.556" v="96" actId="1076"/>
        <pc:sldMkLst>
          <pc:docMk/>
          <pc:sldMk cId="0" sldId="256"/>
        </pc:sldMkLst>
        <pc:spChg chg="mod">
          <ac:chgData name="DANG KHOA LE" userId="S::103844421@student.swin.edu.au::1f5f457a-11fb-4a79-9dec-fe88eead2d27" providerId="AD" clId="Web-{31280B8E-6FC1-B2DB-00A8-8DF4C7D716BD}" dt="2025-09-23T02:10:41.585" v="22" actId="20577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DANG KHOA LE" userId="S::103844421@student.swin.edu.au::1f5f457a-11fb-4a79-9dec-fe88eead2d27" providerId="AD" clId="Web-{31280B8E-6FC1-B2DB-00A8-8DF4C7D716BD}" dt="2025-09-23T02:08:49.779" v="3"/>
          <ac:spMkLst>
            <pc:docMk/>
            <pc:sldMk cId="0" sldId="256"/>
            <ac:spMk id="5" creationId="{CE4E58D9-3F34-2A77-80FD-4F53A35154CC}"/>
          </ac:spMkLst>
        </pc:spChg>
        <pc:picChg chg="add mod">
          <ac:chgData name="DANG KHOA LE" userId="S::103844421@student.swin.edu.au::1f5f457a-11fb-4a79-9dec-fe88eead2d27" providerId="AD" clId="Web-{31280B8E-6FC1-B2DB-00A8-8DF4C7D716BD}" dt="2025-09-23T02:16:09.556" v="96" actId="1076"/>
          <ac:picMkLst>
            <pc:docMk/>
            <pc:sldMk cId="0" sldId="256"/>
            <ac:picMk id="6" creationId="{EEED605C-E97A-40DD-3DF2-47249FFDBACF}"/>
          </ac:picMkLst>
        </pc:picChg>
      </pc:sldChg>
      <pc:sldChg chg="addSp delSp modSp">
        <pc:chgData name="DANG KHOA LE" userId="S::103844421@student.swin.edu.au::1f5f457a-11fb-4a79-9dec-fe88eead2d27" providerId="AD" clId="Web-{31280B8E-6FC1-B2DB-00A8-8DF4C7D716BD}" dt="2025-09-23T02:25:42.302" v="311" actId="1076"/>
        <pc:sldMkLst>
          <pc:docMk/>
          <pc:sldMk cId="0" sldId="257"/>
        </pc:sldMkLst>
        <pc:spChg chg="mod">
          <ac:chgData name="DANG KHOA LE" userId="S::103844421@student.swin.edu.au::1f5f457a-11fb-4a79-9dec-fe88eead2d27" providerId="AD" clId="Web-{31280B8E-6FC1-B2DB-00A8-8DF4C7D716BD}" dt="2025-09-23T02:25:42.302" v="311" actId="1076"/>
          <ac:spMkLst>
            <pc:docMk/>
            <pc:sldMk cId="0" sldId="257"/>
            <ac:spMk id="3" creationId="{00000000-0000-0000-0000-000000000000}"/>
          </ac:spMkLst>
        </pc:spChg>
        <pc:spChg chg="add">
          <ac:chgData name="DANG KHOA LE" userId="S::103844421@student.swin.edu.au::1f5f457a-11fb-4a79-9dec-fe88eead2d27" providerId="AD" clId="Web-{31280B8E-6FC1-B2DB-00A8-8DF4C7D716BD}" dt="2025-09-23T02:08:53.061" v="4"/>
          <ac:spMkLst>
            <pc:docMk/>
            <pc:sldMk cId="0" sldId="257"/>
            <ac:spMk id="18" creationId="{6A2DA750-BD0C-950E-C77A-7845F2C0F650}"/>
          </ac:spMkLst>
        </pc:spChg>
      </pc:sldChg>
    </pc:docChg>
  </pc:docChgLst>
  <pc:docChgLst>
    <pc:chgData name="DALE BENT" userId="S::102567413@student.swin.edu.au::96a81b0f-1c48-476b-8afa-ac2980cbb662" providerId="AD" clId="Web-{0F8B00CD-96F0-AB9D-6C7C-6620959C6ADE}"/>
    <pc:docChg chg="addSld modSld sldOrd">
      <pc:chgData name="DALE BENT" userId="S::102567413@student.swin.edu.au::96a81b0f-1c48-476b-8afa-ac2980cbb662" providerId="AD" clId="Web-{0F8B00CD-96F0-AB9D-6C7C-6620959C6ADE}" dt="2025-10-14T01:26:24.263" v="149"/>
      <pc:docMkLst>
        <pc:docMk/>
      </pc:docMkLst>
      <pc:sldChg chg="addSp delSp modSp new ord">
        <pc:chgData name="DALE BENT" userId="S::102567413@student.swin.edu.au::96a81b0f-1c48-476b-8afa-ac2980cbb662" providerId="AD" clId="Web-{0F8B00CD-96F0-AB9D-6C7C-6620959C6ADE}" dt="2025-10-14T01:26:24.263" v="149"/>
        <pc:sldMkLst>
          <pc:docMk/>
          <pc:sldMk cId="1065096471" sldId="275"/>
        </pc:sldMkLst>
        <pc:spChg chg="add">
          <ac:chgData name="DALE BENT" userId="S::102567413@student.swin.edu.au::96a81b0f-1c48-476b-8afa-ac2980cbb662" providerId="AD" clId="Web-{0F8B00CD-96F0-AB9D-6C7C-6620959C6ADE}" dt="2025-10-14T01:23:15.762" v="1"/>
          <ac:spMkLst>
            <pc:docMk/>
            <pc:sldMk cId="1065096471" sldId="275"/>
            <ac:spMk id="3" creationId="{0CC99CB2-4C16-109B-B6EE-599DE1F75E9F}"/>
          </ac:spMkLst>
        </pc:spChg>
        <pc:spChg chg="add mod">
          <ac:chgData name="DALE BENT" userId="S::102567413@student.swin.edu.au::96a81b0f-1c48-476b-8afa-ac2980cbb662" providerId="AD" clId="Web-{0F8B00CD-96F0-AB9D-6C7C-6620959C6ADE}" dt="2025-10-14T01:26:10.558" v="148" actId="14100"/>
          <ac:spMkLst>
            <pc:docMk/>
            <pc:sldMk cId="1065096471" sldId="275"/>
            <ac:spMk id="7" creationId="{5D960EA6-5A24-66DA-54AA-5244F3AF8C60}"/>
          </ac:spMkLst>
        </pc:spChg>
        <pc:spChg chg="add mod">
          <ac:chgData name="DALE BENT" userId="S::102567413@student.swin.edu.au::96a81b0f-1c48-476b-8afa-ac2980cbb662" providerId="AD" clId="Web-{0F8B00CD-96F0-AB9D-6C7C-6620959C6ADE}" dt="2025-10-14T01:26:05.074" v="146" actId="1076"/>
          <ac:spMkLst>
            <pc:docMk/>
            <pc:sldMk cId="1065096471" sldId="275"/>
            <ac:spMk id="9" creationId="{598EB129-1EFC-330D-93A7-8039D3E42307}"/>
          </ac:spMkLst>
        </pc:spChg>
        <pc:picChg chg="add mod">
          <ac:chgData name="DALE BENT" userId="S::102567413@student.swin.edu.au::96a81b0f-1c48-476b-8afa-ac2980cbb662" providerId="AD" clId="Web-{0F8B00CD-96F0-AB9D-6C7C-6620959C6ADE}" dt="2025-10-14T01:25:30.789" v="112" actId="1076"/>
          <ac:picMkLst>
            <pc:docMk/>
            <pc:sldMk cId="1065096471" sldId="275"/>
            <ac:picMk id="8" creationId="{E2BF0C47-A5D7-E38D-ECA8-2B9A57B38508}"/>
          </ac:picMkLst>
        </pc:picChg>
      </pc:sldChg>
    </pc:docChg>
  </pc:docChgLst>
  <pc:docChgLst>
    <pc:chgData name="BARSAT ZULKARNINE" userId="S::103810626@student.swin.edu.au::f3e54b23-e4b3-4c11-bbb6-998f3fdd0aa1" providerId="AD" clId="Web-{FB176CB2-AC3D-321A-C118-5A4C039D99DA}"/>
    <pc:docChg chg="mod">
      <pc:chgData name="BARSAT ZULKARNINE" userId="S::103810626@student.swin.edu.au::f3e54b23-e4b3-4c11-bbb6-998f3fdd0aa1" providerId="AD" clId="Web-{FB176CB2-AC3D-321A-C118-5A4C039D99DA}" dt="2025-10-14T00:23:07.847" v="0"/>
      <pc:docMkLst>
        <pc:docMk/>
      </pc:docMkLst>
    </pc:docChg>
  </pc:docChgLst>
</pc:chgInfo>
</file>

<file path=ppt/comments/modernComment_10D_137A1D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0A92F6-3C3A-4DDA-9721-BE1F5A15A28A}" authorId="{C7992B29-47AC-1B0C-8F72-67155C61D1FF}" created="2025-10-14T00:23:07.847">
    <pc:sldMkLst xmlns:pc="http://schemas.microsoft.com/office/powerpoint/2013/main/command">
      <pc:docMk/>
      <pc:sldMk cId="326770020" sldId="269"/>
    </pc:sldMkLst>
    <p188:txBody>
      <a:bodyPr/>
      <a:lstStyle/>
      <a:p>
        <a:r>
          <a:rPr lang="en-US"/>
          <a:t>too much info. just keep main key word and explain the rest during presentation</a:t>
        </a:r>
      </a:p>
    </p188:txBody>
  </p188:cm>
</p188:cmLst>
</file>

<file path=ppt/comments/modernComment_10E_D5D3B0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39EF88-5A42-4294-AAC3-9BC9256860BD}" authorId="{D2E51127-6D9E-8AF8-93F2-3F23E52DF2DA}" created="2025-10-14T00:20:56.597">
    <pc:sldMkLst xmlns:pc="http://schemas.microsoft.com/office/powerpoint/2013/main/command">
      <pc:docMk/>
      <pc:sldMk cId="3587420350" sldId="270"/>
    </pc:sldMkLst>
    <p188:txBody>
      <a:bodyPr/>
      <a:lstStyle/>
      <a:p>
        <a:r>
          <a:rPr lang="en-US"/>
          <a:t>Everyone jump here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FB2FD-66B4-4E21-AEBB-588501AB290D}" type="datetimeFigureOut"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A0688-44D9-4D6A-9067-79787E305C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0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77F0-496A-F4D3-DC33-F04DAD8A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AEE47-EE55-9C53-BC0F-D5BBCF59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5DB72-8327-47B8-16BE-C27875F03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D6703-200B-820F-65B1-7DA24689C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7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8C3B-5E0F-DC4F-B741-1E2D86A46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32B6A-C758-758A-B59B-FBE5F6282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9BA4D-6227-5750-0D2E-0F198A240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1FF33-4D25-9BB3-FCED-968EA0047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E9B2-7070-4C1E-ECDF-C67FE549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E973A-2D30-8F30-1764-A4CA8782D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D02AF2-B90A-E77A-632B-052503E9E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76DEA-B9F1-2843-EDFE-6991246C1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388F-40F3-C70B-4DA5-0D61DC55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9FA54-6D65-3A64-D01C-4AF76C7E9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8E805-C94E-6E31-2013-B8649D40B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F1A2-948D-A5DA-8B5E-4E50AF26E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137A1D6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Variational+Inference&amp;rlz=1C5CHFA_enAU978AU978&amp;oq=bay&amp;gs_lcrp=EgZjaHJvbWUqBggBECMYJzIGCAAQRRg5MgYIARAjGCcyBggCECMYJzINCAMQLhiDARixAxiABDINCAQQLhiDARixAxiABDINCAUQABiDARixAxiABDIKCAYQABixAxiABDINCAcQLhiDARixAxiABDIQCAgQLhiDARixAxiABBiKBTIKCAkQABixAxiABNIBCDIxNDJqMGo0qAIAsAIB&amp;sourceid=chrome&amp;ie=UTF-8&amp;mstk=AUtExfA9MF6tzlWo6HevPFOpnHrDAaJJq2Wsf8qOQO_Wo_tQ0WKNsOc_ql4h7kfh-eZi07In8LkPMvYSQF1_RusWAbyub-x0_t3MefeJZyZka18Ctk1k53Bu1hQGTDsIvGpBr6xb5NMZORTEFtiquYOD1vu8V1iMhUQPgJohJ63Jui-ABuU&amp;csui=3&amp;ved=2ahUKEwjJwKvtr6KQAxU0R2wGHTLfJHQQgK4QegQIAhAD" TargetMode="External"/><Relationship Id="rId2" Type="http://schemas.openxmlformats.org/officeDocument/2006/relationships/hyperlink" Target="https://www.google.com/search?q=Expectation-Maximization+%28EM%29+algorithm&amp;rlz=1C5CHFA_enAU978AU978&amp;oq=bay&amp;gs_lcrp=EgZjaHJvbWUqBggBECMYJzIGCAAQRRg5MgYIARAjGCcyBggCECMYJzINCAMQLhiDARixAxiABDINCAQQLhiDARixAxiABDINCAUQABiDARixAxiABDIKCAYQABixAxiABDINCAcQLhiDARixAxiABDIQCAgQLhiDARixAxiABBiKBTIKCAkQABixAxiABNIBCDIxNDJqMGo0qAIAsAIB&amp;sourceid=chrome&amp;ie=UTF-8&amp;mstk=AUtExfA9MF6tzlWo6HevPFOpnHrDAaJJq2Wsf8qOQO_Wo_tQ0WKNsOc_ql4h7kfh-eZi07In8LkPMvYSQF1_RusWAbyub-x0_t3MefeJZyZka18Ctk1k53Bu1hQGTDsIvGpBr6xb5NMZORTEFtiquYOD1vu8V1iMhUQPgJohJ63Jui-ABuU&amp;csui=3&amp;ved=2ahUKEwjJwKvtr6KQAxU0R2wGHTLfJHQQgK4QegQIAhA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google.com/search?q=Markov+Chain+Monte+Carlo+%28MCMC%29+sampling&amp;rlz=1C5CHFA_enAU978AU978&amp;oq=bay&amp;gs_lcrp=EgZjaHJvbWUqBggBECMYJzIGCAAQRRg5MgYIARAjGCcyBggCECMYJzINCAMQLhiDARixAxiABDINCAQQLhiDARixAxiABDINCAUQABiDARixAxiABDIKCAYQABixAxiABDINCAcQLhiDARixAxiABDIQCAgQLhiDARixAxiABBiKBTIKCAkQABixAxiABNIBCDIxNDJqMGo0qAIAsAIB&amp;sourceid=chrome&amp;ie=UTF-8&amp;mstk=AUtExfA9MF6tzlWo6HevPFOpnHrDAaJJq2Wsf8qOQO_Wo_tQ0WKNsOc_ql4h7kfh-eZi07In8LkPMvYSQF1_RusWAbyub-x0_t3MefeJZyZka18Ctk1k53Bu1hQGTDsIvGpBr6xb5NMZORTEFtiquYOD1vu8V1iMhUQPgJohJ63Jui-ABuU&amp;csui=3&amp;ved=2ahUKEwjJwKvtr6KQAxU0R2wGHTLfJHQQgK4QegQIAhA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E_D5D3B0BE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23354"/>
            <a:ext cx="6226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Week 10 Key Deliverables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079790"/>
            <a:ext cx="9759975" cy="1126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SkyLedge Predictive Maintenance Project</a:t>
            </a:r>
            <a:endParaRPr lang="en-US" sz="280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E58D9-3F34-2A77-80FD-4F53A35154CC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fuel gauge&#10;&#10;AI-generated content may be incorrect.">
            <a:extLst>
              <a:ext uri="{FF2B5EF4-FFF2-40B4-BE49-F238E27FC236}">
                <a16:creationId xmlns:a16="http://schemas.microsoft.com/office/drawing/2014/main" id="{EEED605C-E97A-40DD-3DF2-47249FFD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460" y="1769724"/>
            <a:ext cx="612457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C99CB2-4C16-109B-B6EE-599DE1F75E9F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60EA6-5A24-66DA-54AA-5244F3AF8C60}"/>
              </a:ext>
            </a:extLst>
          </p:cNvPr>
          <p:cNvSpPr txBox="1"/>
          <p:nvPr/>
        </p:nvSpPr>
        <p:spPr>
          <a:xfrm>
            <a:off x="890897" y="4046712"/>
            <a:ext cx="52616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Min max values to determine efficiency score  based on sliding scale. Working on approach to dynamically adjust min max values based on new data </a:t>
            </a:r>
            <a:endParaRPr lang="en-US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E2BF0C47-A5D7-E38D-ECA8-2B9A57B3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869" y="0"/>
            <a:ext cx="6933702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EB129-1EFC-330D-93A7-8039D3E42307}"/>
              </a:ext>
            </a:extLst>
          </p:cNvPr>
          <p:cNvSpPr txBox="1"/>
          <p:nvPr/>
        </p:nvSpPr>
        <p:spPr>
          <a:xfrm>
            <a:off x="739821" y="3109614"/>
            <a:ext cx="55679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Calibri"/>
                <a:cs typeface="Calibri"/>
              </a:rPr>
              <a:t>Algorithmic approach to driving scoring</a:t>
            </a:r>
          </a:p>
        </p:txBody>
      </p:sp>
    </p:spTree>
    <p:extLst>
      <p:ext uri="{BB962C8B-B14F-4D97-AF65-F5344CB8AC3E}">
        <p14:creationId xmlns:p14="http://schemas.microsoft.com/office/powerpoint/2010/main" val="106509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588AF-8CFB-205F-687C-AE3A74225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F709E0-4D2D-92B7-9AAA-7066DCF17601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7DFCDE1-A96C-4788-96BC-BA6A80F15761}"/>
              </a:ext>
            </a:extLst>
          </p:cNvPr>
          <p:cNvSpPr/>
          <p:nvPr/>
        </p:nvSpPr>
        <p:spPr>
          <a:xfrm>
            <a:off x="5556623" y="3939047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Cost Efficiency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9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0F8BF-BC33-4110-2C72-42BA204F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4F7FB6-9108-35EF-A298-F237ADD1C046}"/>
              </a:ext>
            </a:extLst>
          </p:cNvPr>
          <p:cNvSpPr/>
          <p:nvPr/>
        </p:nvSpPr>
        <p:spPr>
          <a:xfrm>
            <a:off x="367728" y="1555086"/>
            <a:ext cx="7418903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900"/>
              </a:lnSpc>
              <a:buNone/>
            </a:pPr>
            <a:r>
              <a:rPr lang="en-US" sz="31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Ideology</a:t>
            </a:r>
            <a:endParaRPr lang="en-US" sz="3100"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18896F5-BCBB-89CA-036C-411952E0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02" y="691088"/>
            <a:ext cx="6559272" cy="65592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5FEF76-AF33-A84F-95B7-A1A2085B3A69}"/>
              </a:ext>
            </a:extLst>
          </p:cNvPr>
          <p:cNvSpPr/>
          <p:nvPr/>
        </p:nvSpPr>
        <p:spPr>
          <a:xfrm>
            <a:off x="12628179" y="7567448"/>
            <a:ext cx="1907627" cy="567558"/>
          </a:xfrm>
          <a:prstGeom prst="rect">
            <a:avLst/>
          </a:prstGeom>
          <a:solidFill>
            <a:srgbClr val="0000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592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6B472-71DC-08D9-F6EF-057ECF81E7B0}"/>
              </a:ext>
            </a:extLst>
          </p:cNvPr>
          <p:cNvSpPr txBox="1"/>
          <p:nvPr/>
        </p:nvSpPr>
        <p:spPr>
          <a:xfrm>
            <a:off x="244364" y="2629757"/>
            <a:ext cx="7315200" cy="38041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From supervises, incl featured engineering (best features), such efficiency scoring can be derived with threshold rules + ML/UL. </a:t>
            </a:r>
          </a:p>
          <a:p>
            <a:pPr algn="just"/>
            <a:endParaRPr lang="en-US" sz="24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marL="411480" indent="-41148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Magnitude of the spike (least prior)</a:t>
            </a:r>
            <a:endParaRPr lang="en-US" sz="240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marL="411480" indent="-41148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Frequency of the spikes </a:t>
            </a:r>
            <a:endParaRPr lang="en-US" sz="240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marL="411480" indent="-41148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Duration of the spikes </a:t>
            </a:r>
            <a:endParaRPr lang="en-US" sz="240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 marL="411480" indent="-411480" algn="just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High duration of Idle</a:t>
            </a:r>
          </a:p>
          <a:p>
            <a:pPr marL="411480" indent="-411480" algn="just">
              <a:buFont typeface="Arial"/>
              <a:buChar char="•"/>
            </a:pPr>
            <a:endParaRPr lang="en-US" sz="240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*Where spikes = constant 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acce</a:t>
            </a: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/</a:t>
            </a:r>
            <a:r>
              <a:rPr lang="en-US" sz="24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deccelerations</a:t>
            </a: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 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E6E76-4B36-D855-F2A0-A9DA3EECCD59}"/>
              </a:ext>
            </a:extLst>
          </p:cNvPr>
          <p:cNvSpPr txBox="1"/>
          <p:nvPr/>
        </p:nvSpPr>
        <p:spPr>
          <a:xfrm>
            <a:off x="232937" y="7527967"/>
            <a:ext cx="7693571" cy="326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Notebook URL: </a:t>
            </a:r>
            <a:r>
              <a:rPr lang="en-US" sz="1400">
                <a:solidFill>
                  <a:schemeClr val="bg1"/>
                </a:solidFill>
              </a:rPr>
              <a:t>https://colab.research.google.com/drive/1zy1FSJwN2MAYFWe32F71B1ABHfdfJEmE</a:t>
            </a:r>
          </a:p>
        </p:txBody>
      </p:sp>
    </p:spTree>
    <p:extLst>
      <p:ext uri="{BB962C8B-B14F-4D97-AF65-F5344CB8AC3E}">
        <p14:creationId xmlns:p14="http://schemas.microsoft.com/office/powerpoint/2010/main" val="1255838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6C400-F458-E8DE-4A34-E9E89AE4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07166F-570B-4583-6811-EBFD07D213FC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2E5C838-F7B0-3303-E919-EB59708B34C2}"/>
              </a:ext>
            </a:extLst>
          </p:cNvPr>
          <p:cNvSpPr/>
          <p:nvPr/>
        </p:nvSpPr>
        <p:spPr>
          <a:xfrm>
            <a:off x="157755" y="1039700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Methodologies</a:t>
            </a: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5A037-92EE-2E4E-384F-11200CCB3325}"/>
              </a:ext>
            </a:extLst>
          </p:cNvPr>
          <p:cNvSpPr txBox="1"/>
          <p:nvPr/>
        </p:nvSpPr>
        <p:spPr>
          <a:xfrm>
            <a:off x="157655" y="5431220"/>
            <a:ext cx="37521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err="1">
                <a:solidFill>
                  <a:schemeClr val="bg1"/>
                </a:solidFill>
                <a:latin typeface="Times New Roman"/>
                <a:cs typeface="Courier New"/>
              </a:rPr>
              <a:t>HistGradientBoostingRegressor</a:t>
            </a:r>
            <a:endParaRPr lang="en-US" sz="2200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200" err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IsotonicRegression</a:t>
            </a:r>
            <a:endParaRPr lang="en-US" sz="2200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200" err="1">
                <a:solidFill>
                  <a:srgbClr val="FFFFFF"/>
                </a:solidFill>
                <a:latin typeface="Times New Roman"/>
                <a:ea typeface="+mn-lt"/>
                <a:cs typeface="Times New Roman"/>
              </a:rPr>
              <a:t>HistGradientBoostingRegressor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38679-102A-B157-EC0C-8BEC6CB3E56D}"/>
              </a:ext>
            </a:extLst>
          </p:cNvPr>
          <p:cNvSpPr txBox="1"/>
          <p:nvPr/>
        </p:nvSpPr>
        <p:spPr>
          <a:xfrm>
            <a:off x="11958145" y="5446986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  <a:cs typeface="Times New Roman"/>
              </a:rPr>
              <a:t>Feature selections</a:t>
            </a:r>
          </a:p>
        </p:txBody>
      </p:sp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1B47CA1-3E38-1DEE-9F8B-143A79E7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811" y="1085850"/>
            <a:ext cx="2687364" cy="4244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E318CF-4747-D558-3131-9FACCC52A986}"/>
              </a:ext>
            </a:extLst>
          </p:cNvPr>
          <p:cNvSpPr txBox="1"/>
          <p:nvPr/>
        </p:nvSpPr>
        <p:spPr>
          <a:xfrm>
            <a:off x="11091041" y="1947041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</a:rPr>
              <a:t>&lt;&lt;</a:t>
            </a:r>
            <a:endParaRPr lang="en-US"/>
          </a:p>
        </p:txBody>
      </p:sp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F9AD0E9-8D90-E309-3DD3-2090D2406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22" y="1001767"/>
            <a:ext cx="6331170" cy="2316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CF39C7-2782-07EE-20CF-0154E6EA0DCA}"/>
              </a:ext>
            </a:extLst>
          </p:cNvPr>
          <p:cNvSpPr txBox="1"/>
          <p:nvPr/>
        </p:nvSpPr>
        <p:spPr>
          <a:xfrm>
            <a:off x="6526923" y="3318641"/>
            <a:ext cx="7315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  <a:cs typeface="Times New Roman"/>
              </a:rPr>
              <a:t>Weights algorithms </a:t>
            </a:r>
            <a:endParaRPr lang="en-US"/>
          </a:p>
          <a:p>
            <a:r>
              <a:rPr lang="en-US" sz="2200">
                <a:solidFill>
                  <a:srgbClr val="FFFFFF"/>
                </a:solidFill>
                <a:latin typeface="Times New Roman"/>
                <a:cs typeface="Times New Roman"/>
              </a:rPr>
              <a:t>            v</a:t>
            </a:r>
            <a:endParaRPr lang="en-US"/>
          </a:p>
          <a:p>
            <a:r>
              <a:rPr lang="en-US" sz="2200">
                <a:solidFill>
                  <a:srgbClr val="FFFFFF"/>
                </a:solidFill>
                <a:latin typeface="Times New Roman"/>
                <a:cs typeface="Times New Roman"/>
              </a:rPr>
              <a:t>            v</a:t>
            </a:r>
          </a:p>
        </p:txBody>
      </p:sp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E9E1A7A-9D27-9B12-E2AD-49D6E6AD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22" y="4611414"/>
            <a:ext cx="6875080" cy="2719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300C1-D7EC-864E-3C04-13187B3C1368}"/>
              </a:ext>
            </a:extLst>
          </p:cNvPr>
          <p:cNvSpPr txBox="1"/>
          <p:nvPr/>
        </p:nvSpPr>
        <p:spPr>
          <a:xfrm>
            <a:off x="6526924" y="7512269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</a:rPr>
              <a:t>Penalty algorithms </a:t>
            </a:r>
            <a:r>
              <a:rPr lang="en-US" sz="2200"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1CB64-635F-9FC6-5216-32B057FCD4C9}"/>
              </a:ext>
            </a:extLst>
          </p:cNvPr>
          <p:cNvSpPr txBox="1"/>
          <p:nvPr/>
        </p:nvSpPr>
        <p:spPr>
          <a:xfrm>
            <a:off x="4020206" y="5754413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</a:rPr>
              <a:t>&lt;&lt;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896CF-5D03-0E9A-B361-0B02BF4EFC55}"/>
              </a:ext>
            </a:extLst>
          </p:cNvPr>
          <p:cNvSpPr txBox="1"/>
          <p:nvPr/>
        </p:nvSpPr>
        <p:spPr>
          <a:xfrm>
            <a:off x="969578" y="6668813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Times New Roman"/>
              </a:rPr>
              <a:t>ML smoother</a:t>
            </a:r>
            <a:r>
              <a:rPr lang="en-US" sz="2200"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32DD37-56B0-66C3-ED86-CA2519B2C73C}"/>
              </a:ext>
            </a:extLst>
          </p:cNvPr>
          <p:cNvSpPr txBox="1"/>
          <p:nvPr/>
        </p:nvSpPr>
        <p:spPr>
          <a:xfrm>
            <a:off x="969578" y="3208281"/>
            <a:ext cx="195492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Times New Roman"/>
                <a:cs typeface="Courier New"/>
              </a:rPr>
              <a:t>Train &amp; Export</a:t>
            </a:r>
          </a:p>
          <a:p>
            <a:endParaRPr lang="en-US" sz="2200">
              <a:solidFill>
                <a:schemeClr val="bg1"/>
              </a:solidFill>
              <a:latin typeface="Times New Roman"/>
              <a:cs typeface="Courier New"/>
            </a:endParaRPr>
          </a:p>
          <a:p>
            <a:r>
              <a:rPr lang="en-US" sz="2200">
                <a:solidFill>
                  <a:schemeClr val="bg1"/>
                </a:solidFill>
                <a:latin typeface="Times New Roman"/>
                <a:cs typeface="Courier New"/>
              </a:rPr>
              <a:t>           ^</a:t>
            </a:r>
          </a:p>
          <a:p>
            <a:r>
              <a:rPr lang="en-US" sz="2200">
                <a:solidFill>
                  <a:schemeClr val="bg1"/>
                </a:solidFill>
                <a:latin typeface="Times New Roman"/>
                <a:cs typeface="Times New Roman"/>
              </a:rPr>
              <a:t>           ^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23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20D1F-F098-D59A-6E89-F46F024A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CF216A-B883-BD9B-D093-C659623CE837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5DCFE99-D5F6-4D08-E93D-80C012EEF2C1}"/>
              </a:ext>
            </a:extLst>
          </p:cNvPr>
          <p:cNvSpPr/>
          <p:nvPr/>
        </p:nvSpPr>
        <p:spPr>
          <a:xfrm>
            <a:off x="803214" y="3756006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Adjustments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DF7DF25-BEE3-8BBD-F6B5-33507AF3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92" y="1752600"/>
            <a:ext cx="81724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7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CE971-3FDE-7C0F-1399-38DB4CD9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BEAB42-2064-BC49-ED0F-1C92C065572B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064DD33-4CE9-BCA5-7378-E760296F6F4B}"/>
              </a:ext>
            </a:extLst>
          </p:cNvPr>
          <p:cNvSpPr/>
          <p:nvPr/>
        </p:nvSpPr>
        <p:spPr>
          <a:xfrm>
            <a:off x="650814" y="654218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Packaging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843E7-59B6-D026-C4D7-F504B9946568}"/>
              </a:ext>
            </a:extLst>
          </p:cNvPr>
          <p:cNvSpPr txBox="1"/>
          <p:nvPr/>
        </p:nvSpPr>
        <p:spPr>
          <a:xfrm>
            <a:off x="2124636" y="1748118"/>
            <a:ext cx="582705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Teacher:</a:t>
            </a:r>
            <a:r>
              <a:rPr lang="en-US">
                <a:solidFill>
                  <a:schemeClr val="bg1"/>
                </a:solidFill>
              </a:rPr>
              <a:t> build a physics-aware “teacher” (hybrid)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Reads sharp acceleration/braking, idle exposure, RPM/MAF high-load time, and speed steadiness.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Converts these into smooth </a:t>
            </a:r>
            <a:r>
              <a:rPr lang="en-US" b="1">
                <a:solidFill>
                  <a:schemeClr val="bg1"/>
                </a:solidFill>
              </a:rPr>
              <a:t>penalty curves</a:t>
            </a:r>
            <a:r>
              <a:rPr lang="en-US">
                <a:solidFill>
                  <a:schemeClr val="bg1"/>
                </a:solidFill>
              </a:rPr>
              <a:t> → combines with learned weights vs the new proxy.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Outputs a </a:t>
            </a:r>
            <a:r>
              <a:rPr lang="en-US" b="1">
                <a:solidFill>
                  <a:schemeClr val="bg1"/>
                </a:solidFill>
              </a:rPr>
              <a:t>0–100 efficiency score</a:t>
            </a:r>
            <a:r>
              <a:rPr lang="en-US">
                <a:solidFill>
                  <a:schemeClr val="bg1"/>
                </a:solidFill>
              </a:rPr>
              <a:t>, stable across short and long routes.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B4123-7309-34F1-D031-5B67676D1EDC}"/>
              </a:ext>
            </a:extLst>
          </p:cNvPr>
          <p:cNvSpPr txBox="1"/>
          <p:nvPr/>
        </p:nvSpPr>
        <p:spPr>
          <a:xfrm>
            <a:off x="2124635" y="4823012"/>
            <a:ext cx="766482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Student:</a:t>
            </a:r>
            <a:r>
              <a:rPr lang="en-US">
                <a:solidFill>
                  <a:schemeClr val="bg1"/>
                </a:solidFill>
              </a:rPr>
              <a:t> “teacher → student” training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Features: duration, distance, speed CV, idle %, sharp-event rate, RPM/MAF p90, and proxy (RPM90×MAF90).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Model: </a:t>
            </a:r>
            <a:r>
              <a:rPr lang="en-US" b="1">
                <a:solidFill>
                  <a:schemeClr val="bg1"/>
                </a:solidFill>
              </a:rPr>
              <a:t>monotonic gradient-boosting</a:t>
            </a:r>
            <a:r>
              <a:rPr lang="en-US">
                <a:solidFill>
                  <a:schemeClr val="bg1"/>
                </a:solidFill>
              </a:rPr>
              <a:t> + </a:t>
            </a:r>
            <a:r>
              <a:rPr lang="en-US" b="1">
                <a:solidFill>
                  <a:schemeClr val="bg1"/>
                </a:solidFill>
              </a:rPr>
              <a:t>isotonic calibration</a:t>
            </a:r>
            <a:r>
              <a:rPr lang="en-US">
                <a:solidFill>
                  <a:schemeClr val="bg1"/>
                </a:solidFill>
              </a:rPr>
              <a:t> for reliable scaling.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Handles any trip length via </a:t>
            </a:r>
            <a:r>
              <a:rPr lang="en-US" b="1">
                <a:solidFill>
                  <a:schemeClr val="bg1"/>
                </a:solidFill>
              </a:rPr>
              <a:t>windowed scoring + distance weighting</a:t>
            </a:r>
            <a:r>
              <a:rPr lang="en-US">
                <a:solidFill>
                  <a:schemeClr val="bg1"/>
                </a:solidFill>
              </a:rPr>
              <a:t>.</a:t>
            </a:r>
            <a:br>
              <a:rPr lang="en-US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Results after calibration: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Raw: R² = −0.10 → mis-oriented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chemeClr val="bg1"/>
                </a:solidFill>
              </a:rPr>
              <a:t>After orientation fix (invert = True): </a:t>
            </a:r>
            <a:r>
              <a:rPr lang="en-US" b="1">
                <a:solidFill>
                  <a:schemeClr val="bg1"/>
                </a:solidFill>
              </a:rPr>
              <a:t>R² = 0.625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b="1">
                <a:solidFill>
                  <a:schemeClr val="bg1"/>
                </a:solidFill>
              </a:rPr>
              <a:t>Pearson 0.79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b="1">
                <a:solidFill>
                  <a:schemeClr val="bg1"/>
                </a:solidFill>
              </a:rPr>
              <a:t>Spearman 0.82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1B878-89D6-B3DC-7FE0-3634801C13CA}"/>
              </a:ext>
            </a:extLst>
          </p:cNvPr>
          <p:cNvSpPr txBox="1"/>
          <p:nvPr/>
        </p:nvSpPr>
        <p:spPr>
          <a:xfrm>
            <a:off x="4294094" y="3810000"/>
            <a:ext cx="73152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200" b="0" i="0" u="none" strike="noStrike" baseline="0">
                <a:solidFill>
                  <a:srgbClr val="FFFFFF"/>
                </a:solidFill>
                <a:latin typeface="Times New Roman"/>
                <a:ea typeface="Segoe UI"/>
                <a:cs typeface="Segoe UI"/>
              </a:rPr>
              <a:t>v</a:t>
            </a:r>
            <a:r>
              <a:rPr lang="en-US" sz="2200" b="0" i="0">
                <a:solidFill>
                  <a:srgbClr val="000000"/>
                </a:solidFill>
                <a:latin typeface="Times New Roman"/>
                <a:ea typeface="Segoe UI"/>
                <a:cs typeface="Segoe UI"/>
              </a:rPr>
              <a:t>​</a:t>
            </a:r>
          </a:p>
          <a:p>
            <a:pPr algn="l" rtl="0"/>
            <a:r>
              <a:rPr lang="en-US" sz="2200" b="0" i="0" u="none" strike="noStrike" baseline="0">
                <a:solidFill>
                  <a:srgbClr val="FFFFFF"/>
                </a:solidFill>
                <a:latin typeface="Times New Roman"/>
                <a:ea typeface="Segoe UI"/>
                <a:cs typeface="Segoe UI"/>
              </a:rPr>
              <a:t>v</a:t>
            </a:r>
          </a:p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4BBAE-8EA9-8A4D-3E8B-89BB4716014A}"/>
              </a:ext>
            </a:extLst>
          </p:cNvPr>
          <p:cNvSpPr txBox="1"/>
          <p:nvPr/>
        </p:nvSpPr>
        <p:spPr>
          <a:xfrm>
            <a:off x="9287290" y="7778979"/>
            <a:ext cx="7693571" cy="326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bg1"/>
                </a:solidFill>
                <a:ea typeface="Calibri"/>
                <a:cs typeface="Calibri"/>
              </a:rPr>
              <a:t>Model: 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https://huggingface.co/BinKhoaLe1812/Fuel_Efficiency_OBD</a:t>
            </a:r>
          </a:p>
        </p:txBody>
      </p:sp>
    </p:spTree>
    <p:extLst>
      <p:ext uri="{BB962C8B-B14F-4D97-AF65-F5344CB8AC3E}">
        <p14:creationId xmlns:p14="http://schemas.microsoft.com/office/powerpoint/2010/main" val="1979162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DFEA-1F77-4410-6FFA-89E4650D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AD4629-AD09-0AFF-A960-ECA3F49EECE3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EC5774A-CF62-153D-D57C-7E2A1C64CD8D}"/>
              </a:ext>
            </a:extLst>
          </p:cNvPr>
          <p:cNvSpPr/>
          <p:nvPr/>
        </p:nvSpPr>
        <p:spPr>
          <a:xfrm>
            <a:off x="1672790" y="1461041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Outcome</a:t>
            </a:r>
          </a:p>
        </p:txBody>
      </p:sp>
      <p:pic>
        <p:nvPicPr>
          <p:cNvPr id="8" name="Picture 7" descr="A graph of a teacher and parity&#10;&#10;AI-generated content may be incorrect.">
            <a:extLst>
              <a:ext uri="{FF2B5EF4-FFF2-40B4-BE49-F238E27FC236}">
                <a16:creationId xmlns:a16="http://schemas.microsoft.com/office/drawing/2014/main" id="{556E573F-6DE1-7587-B8FD-170F995A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" y="2545415"/>
            <a:ext cx="7164480" cy="2910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D7A6F-84ED-D32D-80C9-C7509147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43" y="-1121"/>
            <a:ext cx="8833037" cy="2925856"/>
          </a:xfrm>
          <a:prstGeom prst="rect">
            <a:avLst/>
          </a:prstGeom>
        </p:spPr>
      </p:pic>
      <p:pic>
        <p:nvPicPr>
          <p:cNvPr id="10" name="Picture 9" descr="A graph of abs error and abs error&#10;&#10;AI-generated content may be incorrect.">
            <a:extLst>
              <a:ext uri="{FF2B5EF4-FFF2-40B4-BE49-F238E27FC236}">
                <a16:creationId xmlns:a16="http://schemas.microsoft.com/office/drawing/2014/main" id="{E9E7B487-106B-BAD1-2A28-A526EAC3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519" y="5332319"/>
            <a:ext cx="8831356" cy="2943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AB917-44E4-3128-96F2-DE783507A86D}"/>
              </a:ext>
            </a:extLst>
          </p:cNvPr>
          <p:cNvSpPr txBox="1"/>
          <p:nvPr/>
        </p:nvSpPr>
        <p:spPr>
          <a:xfrm>
            <a:off x="7288306" y="3021106"/>
            <a:ext cx="731520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=== RAW ensemble outputs vs Teacher === </a:t>
            </a:r>
          </a:p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MAE : 7.09 | RMSE: 7.47 | R^2: -0.105 Pearson r : nan | Spearman : nan </a:t>
            </a:r>
          </a:p>
          <a:p>
            <a:endParaRPr lang="en-US" sz="1600">
              <a:solidFill>
                <a:schemeClr val="bg1"/>
              </a:solidFill>
              <a:latin typeface="Google Sans Text"/>
              <a:ea typeface="Google Sans Text"/>
              <a:cs typeface="Google Sans Text"/>
            </a:endParaRPr>
          </a:p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=== Calibrated (stored orientation=False) vs Teacher === </a:t>
            </a:r>
            <a:endParaRPr lang="en-US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MAE : 6.99 | RMSE: 7.32 | R^2: -0.063 Pearson r : nan | Spearman : nan</a:t>
            </a:r>
            <a:endParaRPr lang="en-US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en-US" sz="1600">
              <a:solidFill>
                <a:schemeClr val="bg1"/>
              </a:solidFill>
              <a:latin typeface="Google Sans Text"/>
              <a:ea typeface="Google Sans Text"/>
              <a:cs typeface="Google Sans Text"/>
            </a:endParaRPr>
          </a:p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 === Calibrated (re-fitted; invert=True) vs Teacher === </a:t>
            </a:r>
            <a:endParaRPr lang="en-US">
              <a:solidFill>
                <a:schemeClr val="bg1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1600">
                <a:solidFill>
                  <a:schemeClr val="bg1"/>
                </a:solidFill>
                <a:latin typeface="Google Sans Text"/>
                <a:ea typeface="Google Sans Text"/>
                <a:cs typeface="Google Sans Text"/>
              </a:rPr>
              <a:t>MAE : 3.15 | RMSE: 4.35 | R^2: 0.625 Pearson r : 0.790 | Spearman :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600">
              <a:solidFill>
                <a:schemeClr val="bg1"/>
              </a:solidFill>
              <a:latin typeface="Google Sans Text"/>
              <a:ea typeface="Google Sans Text"/>
              <a:cs typeface="Google Sans Text"/>
            </a:endParaRPr>
          </a:p>
          <a:p>
            <a:endParaRPr lang="en-US" sz="1600">
              <a:solidFill>
                <a:schemeClr val="bg1"/>
              </a:solidFill>
              <a:latin typeface="Google Sans Text"/>
              <a:ea typeface="Google Sans Text"/>
              <a:cs typeface="Google Sans Text"/>
            </a:endParaRPr>
          </a:p>
          <a:p>
            <a:pPr algn="ctr"/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479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8438-7452-B6FD-D1D3-9390F8065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98549C-57B6-4059-778A-83E2412C23C1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39CA1FD-DC69-FE7D-7516-73FC3FF07F51}"/>
              </a:ext>
            </a:extLst>
          </p:cNvPr>
          <p:cNvSpPr/>
          <p:nvPr/>
        </p:nvSpPr>
        <p:spPr>
          <a:xfrm>
            <a:off x="6174954" y="3837629"/>
            <a:ext cx="2337935" cy="32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Outcome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55091-0B10-53B2-F7E0-FCC83355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01" y="1680"/>
            <a:ext cx="11715750" cy="3600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7CEA9-CCDB-87E7-1F62-96D1EA3D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19" y="4442572"/>
            <a:ext cx="115633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68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FF2FE-BC7D-7738-B5D2-9032DDAF4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DB2E1F-5AB1-52BD-9D77-8279690452CC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854B521-7545-D621-D0EB-F183E8888582}"/>
              </a:ext>
            </a:extLst>
          </p:cNvPr>
          <p:cNvSpPr/>
          <p:nvPr/>
        </p:nvSpPr>
        <p:spPr>
          <a:xfrm>
            <a:off x="3274598" y="3939047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Frontend and Interactive Dashboard</a:t>
            </a:r>
          </a:p>
        </p:txBody>
      </p:sp>
    </p:spTree>
    <p:extLst>
      <p:ext uri="{BB962C8B-B14F-4D97-AF65-F5344CB8AC3E}">
        <p14:creationId xmlns:p14="http://schemas.microsoft.com/office/powerpoint/2010/main" val="224120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4934-D99B-C904-3CE8-899C5DFF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8CCFBB-66C9-B9D1-1FC9-E8790CF06E13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02BE81B-95D9-9683-0BB0-FC3B59D9E43D}"/>
              </a:ext>
            </a:extLst>
          </p:cNvPr>
          <p:cNvSpPr/>
          <p:nvPr/>
        </p:nvSpPr>
        <p:spPr>
          <a:xfrm>
            <a:off x="5803113" y="3939047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Driver Behavior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134" y="3760578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What?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2DA750-BD0C-950E-C77A-7845F2C0F650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belled Data in Machine Learning: A Complete Guide | by Let's Decode |  Medium">
            <a:extLst>
              <a:ext uri="{FF2B5EF4-FFF2-40B4-BE49-F238E27FC236}">
                <a16:creationId xmlns:a16="http://schemas.microsoft.com/office/drawing/2014/main" id="{34EEF0B6-CF47-75B3-CCAB-3FA04885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3" t="8914" r="16389" b="7657"/>
          <a:stretch>
            <a:fillRect/>
          </a:stretch>
        </p:blipFill>
        <p:spPr>
          <a:xfrm>
            <a:off x="2435773" y="505483"/>
            <a:ext cx="12055875" cy="743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C893-B794-5CC7-D0FF-F4EE9DD5E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5E6EE42-D79A-7F83-E3B9-85CB4A8346D5}"/>
              </a:ext>
            </a:extLst>
          </p:cNvPr>
          <p:cNvSpPr/>
          <p:nvPr/>
        </p:nvSpPr>
        <p:spPr>
          <a:xfrm>
            <a:off x="685898" y="3617362"/>
            <a:ext cx="1693712" cy="1000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Why?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55CE0C-A2B1-75B8-42D9-440CBC1E72E2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4EC96404-5B3E-C48B-0E74-44F0E3338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814" y="867429"/>
            <a:ext cx="11212567" cy="64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6D7C-1934-9F75-68AB-D0981DBB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43CB33-4B0F-46AB-0FF7-74F06B5AC00F}"/>
              </a:ext>
            </a:extLst>
          </p:cNvPr>
          <p:cNvSpPr/>
          <p:nvPr/>
        </p:nvSpPr>
        <p:spPr>
          <a:xfrm>
            <a:off x="504596" y="3932673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How?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2657D-338E-025D-2D03-1219DC1F7D83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images of different colored dots&#10;&#10;AI-generated content may be incorrect.">
            <a:extLst>
              <a:ext uri="{FF2B5EF4-FFF2-40B4-BE49-F238E27FC236}">
                <a16:creationId xmlns:a16="http://schemas.microsoft.com/office/drawing/2014/main" id="{EAEE81C7-3482-4941-F28F-76B727FF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16" y="84412"/>
            <a:ext cx="12081969" cy="80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2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C0A3A-ECAB-D360-1CC4-EA56ACE3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2384A4F-2A84-97AE-4D24-CABA85624B21}"/>
              </a:ext>
            </a:extLst>
          </p:cNvPr>
          <p:cNvSpPr/>
          <p:nvPr/>
        </p:nvSpPr>
        <p:spPr>
          <a:xfrm>
            <a:off x="520361" y="3759252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Why?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0409F4-9DCD-DA68-5F01-EDB8E8A76F8C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lustering and Mixture Models — Applied Machine Learning in Python">
            <a:extLst>
              <a:ext uri="{FF2B5EF4-FFF2-40B4-BE49-F238E27FC236}">
                <a16:creationId xmlns:a16="http://schemas.microsoft.com/office/drawing/2014/main" id="{BF0107D8-0DD5-955F-777E-7023B885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80" y="769206"/>
            <a:ext cx="12150835" cy="66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4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92211D-7ADA-5E32-B709-899F279CA2BC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7BF82-0748-D1E9-9E65-74650C4E7D26}"/>
              </a:ext>
            </a:extLst>
          </p:cNvPr>
          <p:cNvSpPr txBox="1"/>
          <p:nvPr/>
        </p:nvSpPr>
        <p:spPr>
          <a:xfrm>
            <a:off x="134007" y="6550572"/>
            <a:ext cx="141574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  <a:latin typeface="Google Sans"/>
              </a:rPr>
              <a:t>Using Bayes' Theorem to calculate the posterior probability of a data point belonging to a specific component. The mathematical algorithm typically used is an extension of the </a:t>
            </a:r>
            <a:r>
              <a:rPr lang="en-US">
                <a:solidFill>
                  <a:schemeClr val="bg1"/>
                </a:solidFill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Expectation-Maximization (EM) algorithm</a:t>
            </a:r>
            <a:r>
              <a:rPr lang="en-US">
                <a:solidFill>
                  <a:schemeClr val="bg1"/>
                </a:solidFill>
                <a:latin typeface="Google Sans"/>
              </a:rPr>
              <a:t>, or more advanced methods like </a:t>
            </a:r>
            <a:r>
              <a:rPr lang="en-US">
                <a:solidFill>
                  <a:schemeClr val="bg1"/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Inference</a:t>
            </a:r>
            <a:r>
              <a:rPr lang="en-US">
                <a:solidFill>
                  <a:schemeClr val="bg1"/>
                </a:solidFill>
                <a:latin typeface="Google Sans"/>
              </a:rPr>
              <a:t> or </a:t>
            </a:r>
            <a:r>
              <a:rPr lang="en-US">
                <a:solidFill>
                  <a:schemeClr val="bg1"/>
                </a:solidFill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Markov Chain Monte Carlo (MCMC) sampling</a:t>
            </a:r>
            <a:r>
              <a:rPr lang="en-US">
                <a:solidFill>
                  <a:schemeClr val="bg1"/>
                </a:solidFill>
                <a:latin typeface="Google Sans"/>
              </a:rPr>
              <a:t>, to iteratively estimate the model's parameters, including the mixture weights, means, and covariances. 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B8EB68F-D164-538E-9BA6-535D83DEB461}"/>
              </a:ext>
            </a:extLst>
          </p:cNvPr>
          <p:cNvSpPr/>
          <p:nvPr/>
        </p:nvSpPr>
        <p:spPr>
          <a:xfrm>
            <a:off x="374136" y="3054139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What?</a:t>
            </a:r>
            <a:endParaRPr lang="en-US"/>
          </a:p>
        </p:txBody>
      </p:sp>
      <p:pic>
        <p:nvPicPr>
          <p:cNvPr id="7" name="Picture 6" descr="A diagram of a cluster of noise&#10;&#10;AI-generated content may be incorrect.">
            <a:extLst>
              <a:ext uri="{FF2B5EF4-FFF2-40B4-BE49-F238E27FC236}">
                <a16:creationId xmlns:a16="http://schemas.microsoft.com/office/drawing/2014/main" id="{34DDD508-3402-33FB-8A24-EBB26089E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476" y="144515"/>
            <a:ext cx="12076386" cy="6190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854C79-0DBB-1A52-055C-2C51B563B4AE}"/>
              </a:ext>
            </a:extLst>
          </p:cNvPr>
          <p:cNvSpPr txBox="1"/>
          <p:nvPr/>
        </p:nvSpPr>
        <p:spPr>
          <a:xfrm>
            <a:off x="134008" y="7750261"/>
            <a:ext cx="7693571" cy="326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09728" tIns="54864" rIns="109728" bIns="54864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Notebook URL: 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https://colab.research.google.com/drive/1FjFtb5qFgPciVY57ylKZaqwjEEfKkIQH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644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CB32-771D-78A3-0561-6CAD32E10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61E8CD-AADB-7AE2-2503-3FC250C130F4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F872E2A-4FA4-2395-FB6F-AE7933BF9D46}"/>
              </a:ext>
            </a:extLst>
          </p:cNvPr>
          <p:cNvSpPr/>
          <p:nvPr/>
        </p:nvSpPr>
        <p:spPr>
          <a:xfrm>
            <a:off x="473065" y="3759252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How?</a:t>
            </a:r>
            <a:endParaRPr lang="en-US"/>
          </a:p>
        </p:txBody>
      </p:sp>
      <p:pic>
        <p:nvPicPr>
          <p:cNvPr id="2" name="Picture 1" descr="Guide to Reinforcement Learning from Human Feedback (RLHF) | Encord">
            <a:extLst>
              <a:ext uri="{FF2B5EF4-FFF2-40B4-BE49-F238E27FC236}">
                <a16:creationId xmlns:a16="http://schemas.microsoft.com/office/drawing/2014/main" id="{589EE0D7-2EF3-BF03-7FF5-D04C20E73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10" y="68646"/>
            <a:ext cx="12113500" cy="80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29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2BB98-CEF9-33D4-2699-8517D513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9746FD-DFB3-75E6-903A-A8A3EED72ACB}"/>
              </a:ext>
            </a:extLst>
          </p:cNvPr>
          <p:cNvSpPr/>
          <p:nvPr/>
        </p:nvSpPr>
        <p:spPr>
          <a:xfrm>
            <a:off x="12576747" y="7749914"/>
            <a:ext cx="2023672" cy="3747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0F893CED-D19B-9AFE-EB56-18EB75B8ED9E}"/>
              </a:ext>
            </a:extLst>
          </p:cNvPr>
          <p:cNvSpPr/>
          <p:nvPr/>
        </p:nvSpPr>
        <p:spPr>
          <a:xfrm>
            <a:off x="645697" y="3933067"/>
            <a:ext cx="6013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400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Constraints</a:t>
            </a:r>
          </a:p>
        </p:txBody>
      </p:sp>
      <p:pic>
        <p:nvPicPr>
          <p:cNvPr id="4" name="Picture 3" descr="A screenshot of a black and white text&#10;&#10;AI-generated content may be incorrect.">
            <a:extLst>
              <a:ext uri="{FF2B5EF4-FFF2-40B4-BE49-F238E27FC236}">
                <a16:creationId xmlns:a16="http://schemas.microsoft.com/office/drawing/2014/main" id="{5188805C-0106-C763-EB89-4382FDA4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23" y="537210"/>
            <a:ext cx="9522104" cy="72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0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revision>1</cp:revision>
  <dcterms:created xsi:type="dcterms:W3CDTF">2025-09-23T02:07:23Z</dcterms:created>
  <dcterms:modified xsi:type="dcterms:W3CDTF">2025-10-21T01:29:34Z</dcterms:modified>
</cp:coreProperties>
</file>